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4"/>
  </p:notesMasterIdLst>
  <p:sldIdLst>
    <p:sldId id="256" r:id="rId5"/>
    <p:sldId id="257" r:id="rId6"/>
    <p:sldId id="264" r:id="rId7"/>
    <p:sldId id="258" r:id="rId8"/>
    <p:sldId id="276" r:id="rId9"/>
    <p:sldId id="277" r:id="rId10"/>
    <p:sldId id="278" r:id="rId11"/>
    <p:sldId id="279" r:id="rId12"/>
    <p:sldId id="280" r:id="rId13"/>
    <p:sldId id="291" r:id="rId14"/>
    <p:sldId id="334" r:id="rId15"/>
    <p:sldId id="337" r:id="rId16"/>
    <p:sldId id="336" r:id="rId17"/>
    <p:sldId id="340" r:id="rId18"/>
    <p:sldId id="331" r:id="rId19"/>
    <p:sldId id="332" r:id="rId20"/>
    <p:sldId id="281" r:id="rId21"/>
    <p:sldId id="342" r:id="rId22"/>
    <p:sldId id="338" r:id="rId23"/>
    <p:sldId id="294" r:id="rId24"/>
    <p:sldId id="339" r:id="rId25"/>
    <p:sldId id="290" r:id="rId26"/>
    <p:sldId id="288" r:id="rId27"/>
    <p:sldId id="289" r:id="rId28"/>
    <p:sldId id="343" r:id="rId29"/>
    <p:sldId id="284" r:id="rId30"/>
    <p:sldId id="285" r:id="rId31"/>
    <p:sldId id="286" r:id="rId32"/>
    <p:sldId id="292" r:id="rId33"/>
    <p:sldId id="350" r:id="rId34"/>
    <p:sldId id="325" r:id="rId35"/>
    <p:sldId id="344" r:id="rId36"/>
    <p:sldId id="345" r:id="rId37"/>
    <p:sldId id="346" r:id="rId38"/>
    <p:sldId id="316" r:id="rId39"/>
    <p:sldId id="327" r:id="rId40"/>
    <p:sldId id="329" r:id="rId41"/>
    <p:sldId id="330" r:id="rId42"/>
    <p:sldId id="347" r:id="rId43"/>
    <p:sldId id="348" r:id="rId44"/>
    <p:sldId id="299" r:id="rId45"/>
    <p:sldId id="300" r:id="rId46"/>
    <p:sldId id="301" r:id="rId47"/>
    <p:sldId id="302" r:id="rId48"/>
    <p:sldId id="303" r:id="rId49"/>
    <p:sldId id="304" r:id="rId50"/>
    <p:sldId id="305" r:id="rId51"/>
    <p:sldId id="306" r:id="rId52"/>
    <p:sldId id="307" r:id="rId53"/>
    <p:sldId id="310" r:id="rId54"/>
    <p:sldId id="309" r:id="rId55"/>
    <p:sldId id="311" r:id="rId56"/>
    <p:sldId id="267" r:id="rId57"/>
    <p:sldId id="341" r:id="rId58"/>
    <p:sldId id="312" r:id="rId59"/>
    <p:sldId id="313" r:id="rId60"/>
    <p:sldId id="314" r:id="rId61"/>
    <p:sldId id="349" r:id="rId62"/>
    <p:sldId id="27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71" autoAdjust="0"/>
  </p:normalViewPr>
  <p:slideViewPr>
    <p:cSldViewPr snapToGrid="0">
      <p:cViewPr varScale="1">
        <p:scale>
          <a:sx n="75" d="100"/>
          <a:sy n="75" d="100"/>
        </p:scale>
        <p:origin x="178" y="48"/>
      </p:cViewPr>
      <p:guideLst>
        <p:guide pos="3840"/>
        <p:guide orient="horz" pos="2160"/>
      </p:guideLst>
    </p:cSldViewPr>
  </p:slideViewPr>
  <p:outlineViewPr>
    <p:cViewPr>
      <p:scale>
        <a:sx n="33" d="100"/>
        <a:sy n="33" d="100"/>
      </p:scale>
      <p:origin x="0" y="-16166"/>
    </p:cViewPr>
  </p:outlineViewPr>
  <p:notesTextViewPr>
    <p:cViewPr>
      <p:scale>
        <a:sx n="1" d="1"/>
        <a:sy n="1" d="1"/>
      </p:scale>
      <p:origin x="0" y="0"/>
    </p:cViewPr>
  </p:notesTextViewPr>
  <p:sorterViewPr>
    <p:cViewPr>
      <p:scale>
        <a:sx n="126" d="100"/>
        <a:sy n="126" d="100"/>
      </p:scale>
      <p:origin x="0" y="-1655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oham\AppData\Local\Microsoft\Windows\INetCache\IE\N9LA9VD5\Book1_(version_2)%5b1%5d.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Dataset!$CC$2:$CC$1461</cx:f>
        <cx:lvl ptCount="1460" formatCode="General">
          <cx:pt idx="0">208500</cx:pt>
          <cx:pt idx="1">181500</cx:pt>
          <cx:pt idx="2">223500</cx:pt>
          <cx:pt idx="3">140000</cx:pt>
          <cx:pt idx="4">250000</cx:pt>
          <cx:pt idx="5">143000</cx:pt>
          <cx:pt idx="6">307000</cx:pt>
          <cx:pt idx="7">200000</cx:pt>
          <cx:pt idx="8">129900</cx:pt>
          <cx:pt idx="9">118000</cx:pt>
          <cx:pt idx="10">129500</cx:pt>
          <cx:pt idx="11">345000</cx:pt>
          <cx:pt idx="12">144000</cx:pt>
          <cx:pt idx="13">279500</cx:pt>
          <cx:pt idx="14">157000</cx:pt>
          <cx:pt idx="15">132000</cx:pt>
          <cx:pt idx="16">149000</cx:pt>
          <cx:pt idx="17">90000</cx:pt>
          <cx:pt idx="18">159000</cx:pt>
          <cx:pt idx="19">139000</cx:pt>
          <cx:pt idx="20">325300</cx:pt>
          <cx:pt idx="21">139400</cx:pt>
          <cx:pt idx="22">230000</cx:pt>
          <cx:pt idx="23">129900</cx:pt>
          <cx:pt idx="24">154000</cx:pt>
          <cx:pt idx="25">256300</cx:pt>
          <cx:pt idx="26">134800</cx:pt>
          <cx:pt idx="27">306000</cx:pt>
          <cx:pt idx="28">207500</cx:pt>
          <cx:pt idx="29">68500</cx:pt>
          <cx:pt idx="30">40000</cx:pt>
          <cx:pt idx="31">149350</cx:pt>
          <cx:pt idx="32">179900</cx:pt>
          <cx:pt idx="33">165500</cx:pt>
          <cx:pt idx="34">277500</cx:pt>
          <cx:pt idx="35">309000</cx:pt>
          <cx:pt idx="36">145000</cx:pt>
          <cx:pt idx="37">153000</cx:pt>
          <cx:pt idx="38">109000</cx:pt>
          <cx:pt idx="39">82000</cx:pt>
          <cx:pt idx="40">160000</cx:pt>
          <cx:pt idx="41">170000</cx:pt>
          <cx:pt idx="42">144000</cx:pt>
          <cx:pt idx="43">130250</cx:pt>
          <cx:pt idx="44">141000</cx:pt>
          <cx:pt idx="45">319900</cx:pt>
          <cx:pt idx="46">239686</cx:pt>
          <cx:pt idx="47">249700</cx:pt>
          <cx:pt idx="48">113000</cx:pt>
          <cx:pt idx="49">127000</cx:pt>
          <cx:pt idx="50">177000</cx:pt>
          <cx:pt idx="51">114500</cx:pt>
          <cx:pt idx="52">110000</cx:pt>
          <cx:pt idx="53">385000</cx:pt>
          <cx:pt idx="54">130000</cx:pt>
          <cx:pt idx="55">180500</cx:pt>
          <cx:pt idx="56">172500</cx:pt>
          <cx:pt idx="57">196500</cx:pt>
          <cx:pt idx="58">438780</cx:pt>
          <cx:pt idx="59">124900</cx:pt>
          <cx:pt idx="60">158000</cx:pt>
          <cx:pt idx="61">101000</cx:pt>
          <cx:pt idx="62">202500</cx:pt>
          <cx:pt idx="63">140000</cx:pt>
          <cx:pt idx="64">219500</cx:pt>
          <cx:pt idx="65">317000</cx:pt>
          <cx:pt idx="66">180000</cx:pt>
          <cx:pt idx="67">226000</cx:pt>
          <cx:pt idx="68">80000</cx:pt>
          <cx:pt idx="69">225000</cx:pt>
          <cx:pt idx="70">244000</cx:pt>
          <cx:pt idx="71">129500</cx:pt>
          <cx:pt idx="72">185000</cx:pt>
          <cx:pt idx="73">144900</cx:pt>
          <cx:pt idx="74">107400</cx:pt>
          <cx:pt idx="75">91000</cx:pt>
          <cx:pt idx="76">135750</cx:pt>
          <cx:pt idx="77">127000</cx:pt>
          <cx:pt idx="78">136500</cx:pt>
          <cx:pt idx="79">110000</cx:pt>
          <cx:pt idx="80">193500</cx:pt>
          <cx:pt idx="81">153500</cx:pt>
          <cx:pt idx="82">245000</cx:pt>
          <cx:pt idx="83">126500</cx:pt>
          <cx:pt idx="84">168500</cx:pt>
          <cx:pt idx="85">260000</cx:pt>
          <cx:pt idx="86">174000</cx:pt>
          <cx:pt idx="87">164500</cx:pt>
          <cx:pt idx="88">85000</cx:pt>
          <cx:pt idx="89">123600</cx:pt>
          <cx:pt idx="90">109900</cx:pt>
          <cx:pt idx="91">98600</cx:pt>
          <cx:pt idx="92">163500</cx:pt>
          <cx:pt idx="93">133900</cx:pt>
          <cx:pt idx="94">204750</cx:pt>
          <cx:pt idx="95">185000</cx:pt>
          <cx:pt idx="96">214000</cx:pt>
          <cx:pt idx="97">94750</cx:pt>
          <cx:pt idx="98">83000</cx:pt>
          <cx:pt idx="99">128950</cx:pt>
          <cx:pt idx="100">205000</cx:pt>
          <cx:pt idx="101">178000</cx:pt>
          <cx:pt idx="102">118964</cx:pt>
          <cx:pt idx="103">198900</cx:pt>
          <cx:pt idx="104">169500</cx:pt>
          <cx:pt idx="105">250000</cx:pt>
          <cx:pt idx="106">100000</cx:pt>
          <cx:pt idx="107">115000</cx:pt>
          <cx:pt idx="108">115000</cx:pt>
          <cx:pt idx="109">190000</cx:pt>
          <cx:pt idx="110">136900</cx:pt>
          <cx:pt idx="111">180000</cx:pt>
          <cx:pt idx="112">383970</cx:pt>
          <cx:pt idx="113">217000</cx:pt>
          <cx:pt idx="114">259500</cx:pt>
          <cx:pt idx="115">176000</cx:pt>
          <cx:pt idx="116">139000</cx:pt>
          <cx:pt idx="117">155000</cx:pt>
          <cx:pt idx="118">320000</cx:pt>
          <cx:pt idx="119">163990</cx:pt>
          <cx:pt idx="120">180000</cx:pt>
          <cx:pt idx="121">100000</cx:pt>
          <cx:pt idx="122">136000</cx:pt>
          <cx:pt idx="123">153900</cx:pt>
          <cx:pt idx="124">181000</cx:pt>
          <cx:pt idx="125">84500</cx:pt>
          <cx:pt idx="126">128000</cx:pt>
          <cx:pt idx="127">87000</cx:pt>
          <cx:pt idx="128">155000</cx:pt>
          <cx:pt idx="129">150000</cx:pt>
          <cx:pt idx="130">226000</cx:pt>
          <cx:pt idx="131">244000</cx:pt>
          <cx:pt idx="132">150750</cx:pt>
          <cx:pt idx="133">220000</cx:pt>
          <cx:pt idx="134">180000</cx:pt>
          <cx:pt idx="135">174000</cx:pt>
          <cx:pt idx="136">143000</cx:pt>
          <cx:pt idx="137">171000</cx:pt>
          <cx:pt idx="138">230000</cx:pt>
          <cx:pt idx="139">231500</cx:pt>
          <cx:pt idx="140">115000</cx:pt>
          <cx:pt idx="141">260000</cx:pt>
          <cx:pt idx="142">166000</cx:pt>
          <cx:pt idx="143">204000</cx:pt>
          <cx:pt idx="144">125000</cx:pt>
          <cx:pt idx="145">130000</cx:pt>
          <cx:pt idx="146">105000</cx:pt>
          <cx:pt idx="147">222500</cx:pt>
          <cx:pt idx="148">141000</cx:pt>
          <cx:pt idx="149">115000</cx:pt>
          <cx:pt idx="150">122000</cx:pt>
          <cx:pt idx="151">372402</cx:pt>
          <cx:pt idx="152">190000</cx:pt>
          <cx:pt idx="153">235000</cx:pt>
          <cx:pt idx="154">125000</cx:pt>
          <cx:pt idx="155">79000</cx:pt>
          <cx:pt idx="156">109500</cx:pt>
          <cx:pt idx="157">269500</cx:pt>
          <cx:pt idx="158">254900</cx:pt>
          <cx:pt idx="159">320000</cx:pt>
          <cx:pt idx="160">162500</cx:pt>
          <cx:pt idx="161">412500</cx:pt>
          <cx:pt idx="162">220000</cx:pt>
          <cx:pt idx="163">103200</cx:pt>
          <cx:pt idx="164">152000</cx:pt>
          <cx:pt idx="165">127500</cx:pt>
          <cx:pt idx="166">190000</cx:pt>
          <cx:pt idx="167">325624</cx:pt>
          <cx:pt idx="168">183500</cx:pt>
          <cx:pt idx="169">228000</cx:pt>
          <cx:pt idx="170">128500</cx:pt>
          <cx:pt idx="171">215000</cx:pt>
          <cx:pt idx="172">239000</cx:pt>
          <cx:pt idx="173">163000</cx:pt>
          <cx:pt idx="174">184000</cx:pt>
          <cx:pt idx="175">243000</cx:pt>
          <cx:pt idx="176">211000</cx:pt>
          <cx:pt idx="177">172500</cx:pt>
          <cx:pt idx="178">501837</cx:pt>
          <cx:pt idx="179">100000</cx:pt>
          <cx:pt idx="180">177000</cx:pt>
          <cx:pt idx="181">200100</cx:pt>
          <cx:pt idx="182">120000</cx:pt>
          <cx:pt idx="183">200000</cx:pt>
          <cx:pt idx="184">127000</cx:pt>
          <cx:pt idx="185">475000</cx:pt>
          <cx:pt idx="186">173000</cx:pt>
          <cx:pt idx="187">135000</cx:pt>
          <cx:pt idx="188">153337</cx:pt>
          <cx:pt idx="189">286000</cx:pt>
          <cx:pt idx="190">315000</cx:pt>
          <cx:pt idx="191">184000</cx:pt>
          <cx:pt idx="192">192000</cx:pt>
          <cx:pt idx="193">130000</cx:pt>
          <cx:pt idx="194">127000</cx:pt>
          <cx:pt idx="195">148500</cx:pt>
          <cx:pt idx="196">311872</cx:pt>
          <cx:pt idx="197">235000</cx:pt>
          <cx:pt idx="198">104000</cx:pt>
          <cx:pt idx="199">274900</cx:pt>
          <cx:pt idx="200">140000</cx:pt>
          <cx:pt idx="201">171500</cx:pt>
          <cx:pt idx="202">112000</cx:pt>
          <cx:pt idx="203">149000</cx:pt>
          <cx:pt idx="204">110000</cx:pt>
          <cx:pt idx="205">180500</cx:pt>
          <cx:pt idx="206">143900</cx:pt>
          <cx:pt idx="207">141000</cx:pt>
          <cx:pt idx="208">277000</cx:pt>
          <cx:pt idx="209">145000</cx:pt>
          <cx:pt idx="210">98000</cx:pt>
          <cx:pt idx="211">186000</cx:pt>
          <cx:pt idx="212">252678</cx:pt>
          <cx:pt idx="213">156000</cx:pt>
          <cx:pt idx="214">161750</cx:pt>
          <cx:pt idx="215">134450</cx:pt>
          <cx:pt idx="216">210000</cx:pt>
          <cx:pt idx="217">107000</cx:pt>
          <cx:pt idx="218">311500</cx:pt>
          <cx:pt idx="219">167240</cx:pt>
          <cx:pt idx="220">204900</cx:pt>
          <cx:pt idx="221">200000</cx:pt>
          <cx:pt idx="222">179900</cx:pt>
          <cx:pt idx="223">97000</cx:pt>
          <cx:pt idx="224">386250</cx:pt>
          <cx:pt idx="225">112000</cx:pt>
          <cx:pt idx="226">290000</cx:pt>
          <cx:pt idx="227">106000</cx:pt>
          <cx:pt idx="228">125000</cx:pt>
          <cx:pt idx="229">192500</cx:pt>
          <cx:pt idx="230">148000</cx:pt>
          <cx:pt idx="231">403000</cx:pt>
          <cx:pt idx="232">94500</cx:pt>
          <cx:pt idx="233">128200</cx:pt>
          <cx:pt idx="234">216500</cx:pt>
          <cx:pt idx="235">89500</cx:pt>
          <cx:pt idx="236">185500</cx:pt>
          <cx:pt idx="237">194500</cx:pt>
          <cx:pt idx="238">318000</cx:pt>
          <cx:pt idx="239">113000</cx:pt>
          <cx:pt idx="240">262500</cx:pt>
          <cx:pt idx="241">110500</cx:pt>
          <cx:pt idx="242">79000</cx:pt>
          <cx:pt idx="243">120000</cx:pt>
          <cx:pt idx="244">205000</cx:pt>
          <cx:pt idx="245">241500</cx:pt>
          <cx:pt idx="246">137000</cx:pt>
          <cx:pt idx="247">140000</cx:pt>
          <cx:pt idx="248">180000</cx:pt>
          <cx:pt idx="249">277000</cx:pt>
          <cx:pt idx="250">76500</cx:pt>
          <cx:pt idx="251">235000</cx:pt>
          <cx:pt idx="252">173000</cx:pt>
          <cx:pt idx="253">158000</cx:pt>
          <cx:pt idx="254">145000</cx:pt>
          <cx:pt idx="255">230000</cx:pt>
          <cx:pt idx="256">207500</cx:pt>
          <cx:pt idx="257">220000</cx:pt>
          <cx:pt idx="258">231500</cx:pt>
          <cx:pt idx="259">97000</cx:pt>
          <cx:pt idx="260">176000</cx:pt>
          <cx:pt idx="261">276000</cx:pt>
          <cx:pt idx="262">151000</cx:pt>
          <cx:pt idx="263">130000</cx:pt>
          <cx:pt idx="264">73000</cx:pt>
          <cx:pt idx="265">175500</cx:pt>
          <cx:pt idx="266">185000</cx:pt>
          <cx:pt idx="267">179500</cx:pt>
          <cx:pt idx="268">120500</cx:pt>
          <cx:pt idx="269">148000</cx:pt>
          <cx:pt idx="270">266000</cx:pt>
          <cx:pt idx="271">241500</cx:pt>
          <cx:pt idx="272">290000</cx:pt>
          <cx:pt idx="273">139000</cx:pt>
          <cx:pt idx="274">124500</cx:pt>
          <cx:pt idx="275">205000</cx:pt>
          <cx:pt idx="276">201000</cx:pt>
          <cx:pt idx="277">141000</cx:pt>
          <cx:pt idx="278">415298</cx:pt>
          <cx:pt idx="279">192000</cx:pt>
          <cx:pt idx="280">228500</cx:pt>
          <cx:pt idx="281">185000</cx:pt>
          <cx:pt idx="282">207500</cx:pt>
          <cx:pt idx="283">244600</cx:pt>
          <cx:pt idx="284">179200</cx:pt>
          <cx:pt idx="285">164700</cx:pt>
          <cx:pt idx="286">159000</cx:pt>
          <cx:pt idx="287">88000</cx:pt>
          <cx:pt idx="288">122000</cx:pt>
          <cx:pt idx="289">153575</cx:pt>
          <cx:pt idx="290">233230</cx:pt>
          <cx:pt idx="291">135900</cx:pt>
          <cx:pt idx="292">131000</cx:pt>
          <cx:pt idx="293">235000</cx:pt>
          <cx:pt idx="294">167000</cx:pt>
          <cx:pt idx="295">142500</cx:pt>
          <cx:pt idx="296">152000</cx:pt>
          <cx:pt idx="297">239000</cx:pt>
          <cx:pt idx="298">175000</cx:pt>
          <cx:pt idx="299">158500</cx:pt>
          <cx:pt idx="300">157000</cx:pt>
          <cx:pt idx="301">267000</cx:pt>
          <cx:pt idx="302">205000</cx:pt>
          <cx:pt idx="303">149900</cx:pt>
          <cx:pt idx="304">295000</cx:pt>
          <cx:pt idx="305">305900</cx:pt>
          <cx:pt idx="306">225000</cx:pt>
          <cx:pt idx="307">89500</cx:pt>
          <cx:pt idx="308">82500</cx:pt>
          <cx:pt idx="309">360000</cx:pt>
          <cx:pt idx="310">165600</cx:pt>
          <cx:pt idx="311">132000</cx:pt>
          <cx:pt idx="312">119900</cx:pt>
          <cx:pt idx="313">375000</cx:pt>
          <cx:pt idx="314">178000</cx:pt>
          <cx:pt idx="315">188500</cx:pt>
          <cx:pt idx="316">260000</cx:pt>
          <cx:pt idx="317">270000</cx:pt>
          <cx:pt idx="318">260000</cx:pt>
          <cx:pt idx="319">187500</cx:pt>
          <cx:pt idx="320">342643</cx:pt>
          <cx:pt idx="321">354000</cx:pt>
          <cx:pt idx="322">301000</cx:pt>
          <cx:pt idx="323">126175</cx:pt>
          <cx:pt idx="324">242000</cx:pt>
          <cx:pt idx="325">87000</cx:pt>
          <cx:pt idx="326">324000</cx:pt>
          <cx:pt idx="327">145250</cx:pt>
          <cx:pt idx="328">214500</cx:pt>
          <cx:pt idx="329">78000</cx:pt>
          <cx:pt idx="330">119000</cx:pt>
          <cx:pt idx="331">139000</cx:pt>
          <cx:pt idx="332">284000</cx:pt>
          <cx:pt idx="333">207000</cx:pt>
          <cx:pt idx="334">192000</cx:pt>
          <cx:pt idx="335">228950</cx:pt>
          <cx:pt idx="336">377426</cx:pt>
          <cx:pt idx="337">214000</cx:pt>
          <cx:pt idx="338">202500</cx:pt>
          <cx:pt idx="339">155000</cx:pt>
          <cx:pt idx="340">202900</cx:pt>
          <cx:pt idx="341">82000</cx:pt>
          <cx:pt idx="342">87500</cx:pt>
          <cx:pt idx="343">266000</cx:pt>
          <cx:pt idx="344">85000</cx:pt>
          <cx:pt idx="345">140200</cx:pt>
          <cx:pt idx="346">151500</cx:pt>
          <cx:pt idx="347">157500</cx:pt>
          <cx:pt idx="348">154000</cx:pt>
          <cx:pt idx="349">437154</cx:pt>
          <cx:pt idx="350">318061</cx:pt>
          <cx:pt idx="351">190000</cx:pt>
          <cx:pt idx="352">95000</cx:pt>
          <cx:pt idx="353">105900</cx:pt>
          <cx:pt idx="354">140000</cx:pt>
          <cx:pt idx="355">177500</cx:pt>
          <cx:pt idx="356">173000</cx:pt>
          <cx:pt idx="357">134000</cx:pt>
          <cx:pt idx="358">130000</cx:pt>
          <cx:pt idx="359">280000</cx:pt>
          <cx:pt idx="360">156000</cx:pt>
          <cx:pt idx="361">145000</cx:pt>
          <cx:pt idx="362">198500</cx:pt>
          <cx:pt idx="363">118000</cx:pt>
          <cx:pt idx="364">190000</cx:pt>
          <cx:pt idx="365">147000</cx:pt>
          <cx:pt idx="366">159000</cx:pt>
          <cx:pt idx="367">165000</cx:pt>
          <cx:pt idx="368">132000</cx:pt>
          <cx:pt idx="369">162000</cx:pt>
          <cx:pt idx="370">172400</cx:pt>
          <cx:pt idx="371">134432</cx:pt>
          <cx:pt idx="372">125000</cx:pt>
          <cx:pt idx="373">123000</cx:pt>
          <cx:pt idx="374">219500</cx:pt>
          <cx:pt idx="375">61000</cx:pt>
          <cx:pt idx="376">148000</cx:pt>
          <cx:pt idx="377">340000</cx:pt>
          <cx:pt idx="378">394432</cx:pt>
          <cx:pt idx="379">179000</cx:pt>
          <cx:pt idx="380">127000</cx:pt>
          <cx:pt idx="381">187750</cx:pt>
          <cx:pt idx="382">213500</cx:pt>
          <cx:pt idx="383">76000</cx:pt>
          <cx:pt idx="384">240000</cx:pt>
          <cx:pt idx="385">192000</cx:pt>
          <cx:pt idx="386">81000</cx:pt>
          <cx:pt idx="387">125000</cx:pt>
          <cx:pt idx="388">191000</cx:pt>
          <cx:pt idx="389">426000</cx:pt>
          <cx:pt idx="390">119000</cx:pt>
          <cx:pt idx="391">215000</cx:pt>
          <cx:pt idx="392">106500</cx:pt>
          <cx:pt idx="393">100000</cx:pt>
          <cx:pt idx="394">109000</cx:pt>
          <cx:pt idx="395">129000</cx:pt>
          <cx:pt idx="396">123000</cx:pt>
          <cx:pt idx="397">169500</cx:pt>
          <cx:pt idx="398">67000</cx:pt>
          <cx:pt idx="399">241000</cx:pt>
          <cx:pt idx="400">245500</cx:pt>
          <cx:pt idx="401">164990</cx:pt>
          <cx:pt idx="402">108000</cx:pt>
          <cx:pt idx="403">258000</cx:pt>
          <cx:pt idx="404">168000</cx:pt>
          <cx:pt idx="405">150000</cx:pt>
          <cx:pt idx="406">115000</cx:pt>
          <cx:pt idx="407">177000</cx:pt>
          <cx:pt idx="408">280000</cx:pt>
          <cx:pt idx="409">339750</cx:pt>
          <cx:pt idx="410">60000</cx:pt>
          <cx:pt idx="411">145000</cx:pt>
          <cx:pt idx="412">222000</cx:pt>
          <cx:pt idx="413">115000</cx:pt>
          <cx:pt idx="414">228000</cx:pt>
          <cx:pt idx="415">181134</cx:pt>
          <cx:pt idx="416">149500</cx:pt>
          <cx:pt idx="417">239000</cx:pt>
          <cx:pt idx="418">126000</cx:pt>
          <cx:pt idx="419">142000</cx:pt>
          <cx:pt idx="420">206300</cx:pt>
          <cx:pt idx="421">215000</cx:pt>
          <cx:pt idx="422">113000</cx:pt>
          <cx:pt idx="423">315000</cx:pt>
          <cx:pt idx="424">139000</cx:pt>
          <cx:pt idx="425">135000</cx:pt>
          <cx:pt idx="426">275000</cx:pt>
          <cx:pt idx="427">109008</cx:pt>
          <cx:pt idx="428">195400</cx:pt>
          <cx:pt idx="429">175000</cx:pt>
          <cx:pt idx="430">85400</cx:pt>
          <cx:pt idx="431">79900</cx:pt>
          <cx:pt idx="432">122500</cx:pt>
          <cx:pt idx="433">181000</cx:pt>
          <cx:pt idx="434">81000</cx:pt>
          <cx:pt idx="435">212000</cx:pt>
          <cx:pt idx="436">116000</cx:pt>
          <cx:pt idx="437">119000</cx:pt>
          <cx:pt idx="438">90350</cx:pt>
          <cx:pt idx="439">110000</cx:pt>
          <cx:pt idx="440">555000</cx:pt>
          <cx:pt idx="441">118000</cx:pt>
          <cx:pt idx="442">162900</cx:pt>
          <cx:pt idx="443">172500</cx:pt>
          <cx:pt idx="444">210000</cx:pt>
          <cx:pt idx="445">127500</cx:pt>
          <cx:pt idx="446">190000</cx:pt>
          <cx:pt idx="447">199900</cx:pt>
          <cx:pt idx="448">119500</cx:pt>
          <cx:pt idx="449">120000</cx:pt>
          <cx:pt idx="450">110000</cx:pt>
          <cx:pt idx="451">280000</cx:pt>
          <cx:pt idx="452">204000</cx:pt>
          <cx:pt idx="453">210000</cx:pt>
          <cx:pt idx="454">188000</cx:pt>
          <cx:pt idx="455">175500</cx:pt>
          <cx:pt idx="456">98000</cx:pt>
          <cx:pt idx="457">256000</cx:pt>
          <cx:pt idx="458">161000</cx:pt>
          <cx:pt idx="459">110000</cx:pt>
          <cx:pt idx="460">263435</cx:pt>
          <cx:pt idx="461">155000</cx:pt>
          <cx:pt idx="462">62383</cx:pt>
          <cx:pt idx="463">188700</cx:pt>
          <cx:pt idx="464">124000</cx:pt>
          <cx:pt idx="465">178740</cx:pt>
          <cx:pt idx="466">167000</cx:pt>
          <cx:pt idx="467">146500</cx:pt>
          <cx:pt idx="468">250000</cx:pt>
          <cx:pt idx="469">187000</cx:pt>
          <cx:pt idx="470">212000</cx:pt>
          <cx:pt idx="471">190000</cx:pt>
          <cx:pt idx="472">148000</cx:pt>
          <cx:pt idx="473">440000</cx:pt>
          <cx:pt idx="474">251000</cx:pt>
          <cx:pt idx="475">132500</cx:pt>
          <cx:pt idx="476">208900</cx:pt>
          <cx:pt idx="477">380000</cx:pt>
          <cx:pt idx="478">297000</cx:pt>
          <cx:pt idx="479">89471</cx:pt>
          <cx:pt idx="480">326000</cx:pt>
          <cx:pt idx="481">374000</cx:pt>
          <cx:pt idx="482">155000</cx:pt>
          <cx:pt idx="483">164000</cx:pt>
          <cx:pt idx="484">132500</cx:pt>
          <cx:pt idx="485">147000</cx:pt>
          <cx:pt idx="486">156000</cx:pt>
          <cx:pt idx="487">175000</cx:pt>
          <cx:pt idx="488">160000</cx:pt>
          <cx:pt idx="489">86000</cx:pt>
          <cx:pt idx="490">115000</cx:pt>
          <cx:pt idx="491">133000</cx:pt>
          <cx:pt idx="492">172785</cx:pt>
          <cx:pt idx="493">155000</cx:pt>
          <cx:pt idx="494">91300</cx:pt>
          <cx:pt idx="495">34900</cx:pt>
          <cx:pt idx="496">430000</cx:pt>
          <cx:pt idx="497">184000</cx:pt>
          <cx:pt idx="498">130000</cx:pt>
          <cx:pt idx="499">120000</cx:pt>
          <cx:pt idx="500">113000</cx:pt>
          <cx:pt idx="501">226700</cx:pt>
          <cx:pt idx="502">140000</cx:pt>
          <cx:pt idx="503">289000</cx:pt>
          <cx:pt idx="504">147000</cx:pt>
          <cx:pt idx="505">124500</cx:pt>
          <cx:pt idx="506">215000</cx:pt>
          <cx:pt idx="507">208300</cx:pt>
          <cx:pt idx="508">161000</cx:pt>
          <cx:pt idx="509">124500</cx:pt>
          <cx:pt idx="510">164900</cx:pt>
          <cx:pt idx="511">202665</cx:pt>
          <cx:pt idx="512">129900</cx:pt>
          <cx:pt idx="513">134000</cx:pt>
          <cx:pt idx="514">96500</cx:pt>
          <cx:pt idx="515">402861</cx:pt>
          <cx:pt idx="516">158000</cx:pt>
          <cx:pt idx="517">265000</cx:pt>
          <cx:pt idx="518">211000</cx:pt>
          <cx:pt idx="519">234000</cx:pt>
          <cx:pt idx="520">106250</cx:pt>
          <cx:pt idx="521">150000</cx:pt>
          <cx:pt idx="522">159000</cx:pt>
          <cx:pt idx="523">184750</cx:pt>
          <cx:pt idx="524">315750</cx:pt>
          <cx:pt idx="525">176000</cx:pt>
          <cx:pt idx="526">132000</cx:pt>
          <cx:pt idx="527">446261</cx:pt>
          <cx:pt idx="528">86000</cx:pt>
          <cx:pt idx="529">200624</cx:pt>
          <cx:pt idx="530">175000</cx:pt>
          <cx:pt idx="531">128000</cx:pt>
          <cx:pt idx="532">107500</cx:pt>
          <cx:pt idx="533">39300</cx:pt>
          <cx:pt idx="534">178000</cx:pt>
          <cx:pt idx="535">107500</cx:pt>
          <cx:pt idx="536">188000</cx:pt>
          <cx:pt idx="537">111250</cx:pt>
          <cx:pt idx="538">158000</cx:pt>
          <cx:pt idx="539">272000</cx:pt>
          <cx:pt idx="540">315000</cx:pt>
          <cx:pt idx="541">248000</cx:pt>
          <cx:pt idx="542">213250</cx:pt>
          <cx:pt idx="543">133000</cx:pt>
          <cx:pt idx="544">179665</cx:pt>
          <cx:pt idx="545">229000</cx:pt>
          <cx:pt idx="546">210000</cx:pt>
          <cx:pt idx="547">129500</cx:pt>
          <cx:pt idx="548">125000</cx:pt>
          <cx:pt idx="549">263000</cx:pt>
          <cx:pt idx="550">140000</cx:pt>
          <cx:pt idx="551">112500</cx:pt>
          <cx:pt idx="552">255500</cx:pt>
          <cx:pt idx="553">108000</cx:pt>
          <cx:pt idx="554">284000</cx:pt>
          <cx:pt idx="555">113000</cx:pt>
          <cx:pt idx="556">141000</cx:pt>
          <cx:pt idx="557">108000</cx:pt>
          <cx:pt idx="558">175000</cx:pt>
          <cx:pt idx="559">234000</cx:pt>
          <cx:pt idx="560">121500</cx:pt>
          <cx:pt idx="561">170000</cx:pt>
          <cx:pt idx="562">108000</cx:pt>
          <cx:pt idx="563">185000</cx:pt>
          <cx:pt idx="564">268000</cx:pt>
          <cx:pt idx="565">128000</cx:pt>
          <cx:pt idx="566">325000</cx:pt>
          <cx:pt idx="567">214000</cx:pt>
          <cx:pt idx="568">316600</cx:pt>
          <cx:pt idx="569">135960</cx:pt>
          <cx:pt idx="570">142600</cx:pt>
          <cx:pt idx="571">120000</cx:pt>
          <cx:pt idx="572">224500</cx:pt>
          <cx:pt idx="573">170000</cx:pt>
          <cx:pt idx="574">139000</cx:pt>
          <cx:pt idx="575">118500</cx:pt>
          <cx:pt idx="576">145000</cx:pt>
          <cx:pt idx="577">164500</cx:pt>
          <cx:pt idx="578">146000</cx:pt>
          <cx:pt idx="579">131500</cx:pt>
          <cx:pt idx="580">181900</cx:pt>
          <cx:pt idx="581">253293</cx:pt>
          <cx:pt idx="582">118500</cx:pt>
          <cx:pt idx="583">325000</cx:pt>
          <cx:pt idx="584">133000</cx:pt>
          <cx:pt idx="585">369900</cx:pt>
          <cx:pt idx="586">130000</cx:pt>
          <cx:pt idx="587">137000</cx:pt>
          <cx:pt idx="588">143000</cx:pt>
          <cx:pt idx="589">79500</cx:pt>
          <cx:pt idx="590">185900</cx:pt>
          <cx:pt idx="591">451950</cx:pt>
          <cx:pt idx="592">138000</cx:pt>
          <cx:pt idx="593">140000</cx:pt>
          <cx:pt idx="594">110000</cx:pt>
          <cx:pt idx="595">319000</cx:pt>
          <cx:pt idx="596">114504</cx:pt>
          <cx:pt idx="597">194201</cx:pt>
          <cx:pt idx="598">217500</cx:pt>
          <cx:pt idx="599">151000</cx:pt>
          <cx:pt idx="600">275000</cx:pt>
          <cx:pt idx="601">141000</cx:pt>
          <cx:pt idx="602">220000</cx:pt>
          <cx:pt idx="603">151000</cx:pt>
          <cx:pt idx="604">221000</cx:pt>
          <cx:pt idx="605">205000</cx:pt>
          <cx:pt idx="606">152000</cx:pt>
          <cx:pt idx="607">225000</cx:pt>
          <cx:pt idx="608">359100</cx:pt>
          <cx:pt idx="609">118500</cx:pt>
          <cx:pt idx="610">313000</cx:pt>
          <cx:pt idx="611">148000</cx:pt>
          <cx:pt idx="612">261500</cx:pt>
          <cx:pt idx="613">147000</cx:pt>
          <cx:pt idx="614">75500</cx:pt>
          <cx:pt idx="615">137500</cx:pt>
          <cx:pt idx="616">183200</cx:pt>
          <cx:pt idx="617">105500</cx:pt>
          <cx:pt idx="618">314813</cx:pt>
          <cx:pt idx="619">305000</cx:pt>
          <cx:pt idx="620">67000</cx:pt>
          <cx:pt idx="621">240000</cx:pt>
          <cx:pt idx="622">135000</cx:pt>
          <cx:pt idx="623">168500</cx:pt>
          <cx:pt idx="624">165150</cx:pt>
          <cx:pt idx="625">160000</cx:pt>
          <cx:pt idx="626">139900</cx:pt>
          <cx:pt idx="627">153000</cx:pt>
          <cx:pt idx="628">135000</cx:pt>
          <cx:pt idx="629">168500</cx:pt>
          <cx:pt idx="630">124000</cx:pt>
          <cx:pt idx="631">209500</cx:pt>
          <cx:pt idx="632">82500</cx:pt>
          <cx:pt idx="633">139400</cx:pt>
          <cx:pt idx="634">144000</cx:pt>
          <cx:pt idx="635">200000</cx:pt>
          <cx:pt idx="636">60000</cx:pt>
          <cx:pt idx="637">93000</cx:pt>
          <cx:pt idx="638">85000</cx:pt>
          <cx:pt idx="639">264561</cx:pt>
          <cx:pt idx="640">274000</cx:pt>
          <cx:pt idx="641">226000</cx:pt>
          <cx:pt idx="642">345000</cx:pt>
          <cx:pt idx="643">152000</cx:pt>
          <cx:pt idx="644">370878</cx:pt>
          <cx:pt idx="645">143250</cx:pt>
          <cx:pt idx="646">98300</cx:pt>
          <cx:pt idx="647">155000</cx:pt>
          <cx:pt idx="648">155000</cx:pt>
          <cx:pt idx="649">84500</cx:pt>
          <cx:pt idx="650">205950</cx:pt>
          <cx:pt idx="651">108000</cx:pt>
          <cx:pt idx="652">191000</cx:pt>
          <cx:pt idx="653">135000</cx:pt>
          <cx:pt idx="654">350000</cx:pt>
          <cx:pt idx="655">88000</cx:pt>
          <cx:pt idx="656">145500</cx:pt>
          <cx:pt idx="657">149000</cx:pt>
          <cx:pt idx="658">97500</cx:pt>
          <cx:pt idx="659">167000</cx:pt>
          <cx:pt idx="660">197900</cx:pt>
          <cx:pt idx="661">402000</cx:pt>
          <cx:pt idx="662">110000</cx:pt>
          <cx:pt idx="663">137500</cx:pt>
          <cx:pt idx="664">423000</cx:pt>
          <cx:pt idx="665">230500</cx:pt>
          <cx:pt idx="666">129000</cx:pt>
          <cx:pt idx="667">193500</cx:pt>
          <cx:pt idx="668">168000</cx:pt>
          <cx:pt idx="669">137500</cx:pt>
          <cx:pt idx="670">173500</cx:pt>
          <cx:pt idx="671">103600</cx:pt>
          <cx:pt idx="672">165000</cx:pt>
          <cx:pt idx="673">257500</cx:pt>
          <cx:pt idx="674">140000</cx:pt>
          <cx:pt idx="675">148500</cx:pt>
          <cx:pt idx="676">87000</cx:pt>
          <cx:pt idx="677">109500</cx:pt>
          <cx:pt idx="678">372500</cx:pt>
          <cx:pt idx="679">128500</cx:pt>
          <cx:pt idx="680">143000</cx:pt>
          <cx:pt idx="681">159434</cx:pt>
          <cx:pt idx="682">173000</cx:pt>
          <cx:pt idx="683">285000</cx:pt>
          <cx:pt idx="684">221000</cx:pt>
          <cx:pt idx="685">207500</cx:pt>
          <cx:pt idx="686">227875</cx:pt>
          <cx:pt idx="687">148800</cx:pt>
          <cx:pt idx="688">392000</cx:pt>
          <cx:pt idx="689">194700</cx:pt>
          <cx:pt idx="690">141000</cx:pt>
          <cx:pt idx="691">755000</cx:pt>
          <cx:pt idx="692">335000</cx:pt>
          <cx:pt idx="693">108480</cx:pt>
          <cx:pt idx="694">141500</cx:pt>
          <cx:pt idx="695">176000</cx:pt>
          <cx:pt idx="696">89000</cx:pt>
          <cx:pt idx="697">123500</cx:pt>
          <cx:pt idx="698">138500</cx:pt>
          <cx:pt idx="699">196000</cx:pt>
          <cx:pt idx="700">312500</cx:pt>
          <cx:pt idx="701">140000</cx:pt>
          <cx:pt idx="702">361919</cx:pt>
          <cx:pt idx="703">140000</cx:pt>
          <cx:pt idx="704">213000</cx:pt>
          <cx:pt idx="705">55000</cx:pt>
          <cx:pt idx="706">302000</cx:pt>
          <cx:pt idx="707">254000</cx:pt>
          <cx:pt idx="708">179540</cx:pt>
          <cx:pt idx="709">109900</cx:pt>
          <cx:pt idx="710">52000</cx:pt>
          <cx:pt idx="711">102776</cx:pt>
          <cx:pt idx="712">189000</cx:pt>
          <cx:pt idx="713">129000</cx:pt>
          <cx:pt idx="714">130500</cx:pt>
          <cx:pt idx="715">165000</cx:pt>
          <cx:pt idx="716">159500</cx:pt>
          <cx:pt idx="717">157000</cx:pt>
          <cx:pt idx="718">341000</cx:pt>
          <cx:pt idx="719">128500</cx:pt>
          <cx:pt idx="720">275000</cx:pt>
          <cx:pt idx="721">143000</cx:pt>
          <cx:pt idx="722">124500</cx:pt>
          <cx:pt idx="723">135000</cx:pt>
          <cx:pt idx="724">320000</cx:pt>
          <cx:pt idx="725">120500</cx:pt>
          <cx:pt idx="726">222000</cx:pt>
          <cx:pt idx="727">194500</cx:pt>
          <cx:pt idx="728">110000</cx:pt>
          <cx:pt idx="729">103000</cx:pt>
          <cx:pt idx="730">236500</cx:pt>
          <cx:pt idx="731">187500</cx:pt>
          <cx:pt idx="732">222500</cx:pt>
          <cx:pt idx="733">131400</cx:pt>
          <cx:pt idx="734">108000</cx:pt>
          <cx:pt idx="735">163000</cx:pt>
          <cx:pt idx="736">93500</cx:pt>
          <cx:pt idx="737">239900</cx:pt>
          <cx:pt idx="738">179000</cx:pt>
          <cx:pt idx="739">190000</cx:pt>
          <cx:pt idx="740">132000</cx:pt>
          <cx:pt idx="741">142000</cx:pt>
          <cx:pt idx="742">179000</cx:pt>
          <cx:pt idx="743">175000</cx:pt>
          <cx:pt idx="744">180000</cx:pt>
          <cx:pt idx="745">299800</cx:pt>
          <cx:pt idx="746">236000</cx:pt>
          <cx:pt idx="747">265979</cx:pt>
          <cx:pt idx="748">260400</cx:pt>
          <cx:pt idx="749">98000</cx:pt>
          <cx:pt idx="750">96500</cx:pt>
          <cx:pt idx="751">162000</cx:pt>
          <cx:pt idx="752">217000</cx:pt>
          <cx:pt idx="753">275500</cx:pt>
          <cx:pt idx="754">156000</cx:pt>
          <cx:pt idx="755">172500</cx:pt>
          <cx:pt idx="756">212000</cx:pt>
          <cx:pt idx="757">158900</cx:pt>
          <cx:pt idx="758">179400</cx:pt>
          <cx:pt idx="759">290000</cx:pt>
          <cx:pt idx="760">127500</cx:pt>
          <cx:pt idx="761">100000</cx:pt>
          <cx:pt idx="762">215200</cx:pt>
          <cx:pt idx="763">337000</cx:pt>
          <cx:pt idx="764">270000</cx:pt>
          <cx:pt idx="765">264132</cx:pt>
          <cx:pt idx="766">196500</cx:pt>
          <cx:pt idx="767">160000</cx:pt>
          <cx:pt idx="768">216837</cx:pt>
          <cx:pt idx="769">538000</cx:pt>
          <cx:pt idx="770">134900</cx:pt>
          <cx:pt idx="771">102000</cx:pt>
          <cx:pt idx="772">107000</cx:pt>
          <cx:pt idx="773">114500</cx:pt>
          <cx:pt idx="774">395000</cx:pt>
          <cx:pt idx="775">162000</cx:pt>
          <cx:pt idx="776">221500</cx:pt>
          <cx:pt idx="777">142500</cx:pt>
          <cx:pt idx="778">144000</cx:pt>
          <cx:pt idx="779">135000</cx:pt>
          <cx:pt idx="780">176000</cx:pt>
          <cx:pt idx="781">175900</cx:pt>
          <cx:pt idx="782">187100</cx:pt>
          <cx:pt idx="783">165500</cx:pt>
          <cx:pt idx="784">128000</cx:pt>
          <cx:pt idx="785">161500</cx:pt>
          <cx:pt idx="786">139000</cx:pt>
          <cx:pt idx="787">233000</cx:pt>
          <cx:pt idx="788">107900</cx:pt>
          <cx:pt idx="789">187500</cx:pt>
          <cx:pt idx="790">160200</cx:pt>
          <cx:pt idx="791">146800</cx:pt>
          <cx:pt idx="792">269790</cx:pt>
          <cx:pt idx="793">225000</cx:pt>
          <cx:pt idx="794">194500</cx:pt>
          <cx:pt idx="795">171000</cx:pt>
          <cx:pt idx="796">143500</cx:pt>
          <cx:pt idx="797">110000</cx:pt>
          <cx:pt idx="798">485000</cx:pt>
          <cx:pt idx="799">175000</cx:pt>
          <cx:pt idx="800">200000</cx:pt>
          <cx:pt idx="801">109900</cx:pt>
          <cx:pt idx="802">189000</cx:pt>
          <cx:pt idx="803">582933</cx:pt>
          <cx:pt idx="804">118000</cx:pt>
          <cx:pt idx="805">227680</cx:pt>
          <cx:pt idx="806">135500</cx:pt>
          <cx:pt idx="807">223500</cx:pt>
          <cx:pt idx="808">159950</cx:pt>
          <cx:pt idx="809">106000</cx:pt>
          <cx:pt idx="810">181000</cx:pt>
          <cx:pt idx="811">144500</cx:pt>
          <cx:pt idx="812">55993</cx:pt>
          <cx:pt idx="813">157900</cx:pt>
          <cx:pt idx="814">116000</cx:pt>
          <cx:pt idx="815">224900</cx:pt>
          <cx:pt idx="816">137000</cx:pt>
          <cx:pt idx="817">271000</cx:pt>
          <cx:pt idx="818">155000</cx:pt>
          <cx:pt idx="819">224000</cx:pt>
          <cx:pt idx="820">183000</cx:pt>
          <cx:pt idx="821">93000</cx:pt>
          <cx:pt idx="822">225000</cx:pt>
          <cx:pt idx="823">139500</cx:pt>
          <cx:pt idx="824">232600</cx:pt>
          <cx:pt idx="825">385000</cx:pt>
          <cx:pt idx="826">109500</cx:pt>
          <cx:pt idx="827">189000</cx:pt>
          <cx:pt idx="828">185000</cx:pt>
          <cx:pt idx="829">147400</cx:pt>
          <cx:pt idx="830">166000</cx:pt>
          <cx:pt idx="831">151000</cx:pt>
          <cx:pt idx="832">237000</cx:pt>
          <cx:pt idx="833">167000</cx:pt>
          <cx:pt idx="834">139950</cx:pt>
          <cx:pt idx="835">128000</cx:pt>
          <cx:pt idx="836">153500</cx:pt>
          <cx:pt idx="837">100000</cx:pt>
          <cx:pt idx="838">144000</cx:pt>
          <cx:pt idx="839">130500</cx:pt>
          <cx:pt idx="840">140000</cx:pt>
          <cx:pt idx="841">157500</cx:pt>
          <cx:pt idx="842">174900</cx:pt>
          <cx:pt idx="843">141000</cx:pt>
          <cx:pt idx="844">153900</cx:pt>
          <cx:pt idx="845">171000</cx:pt>
          <cx:pt idx="846">213000</cx:pt>
          <cx:pt idx="847">133500</cx:pt>
          <cx:pt idx="848">240000</cx:pt>
          <cx:pt idx="849">187000</cx:pt>
          <cx:pt idx="850">131500</cx:pt>
          <cx:pt idx="851">215000</cx:pt>
          <cx:pt idx="852">164000</cx:pt>
          <cx:pt idx="853">158000</cx:pt>
          <cx:pt idx="854">170000</cx:pt>
          <cx:pt idx="855">127000</cx:pt>
          <cx:pt idx="856">147000</cx:pt>
          <cx:pt idx="857">174000</cx:pt>
          <cx:pt idx="858">152000</cx:pt>
          <cx:pt idx="859">250000</cx:pt>
          <cx:pt idx="860">189950</cx:pt>
          <cx:pt idx="861">131500</cx:pt>
          <cx:pt idx="862">152000</cx:pt>
          <cx:pt idx="863">132500</cx:pt>
          <cx:pt idx="864">250580</cx:pt>
          <cx:pt idx="865">148500</cx:pt>
          <cx:pt idx="866">248900</cx:pt>
          <cx:pt idx="867">129000</cx:pt>
          <cx:pt idx="868">169000</cx:pt>
          <cx:pt idx="869">236000</cx:pt>
          <cx:pt idx="870">109500</cx:pt>
          <cx:pt idx="871">200500</cx:pt>
          <cx:pt idx="872">116000</cx:pt>
          <cx:pt idx="873">133000</cx:pt>
          <cx:pt idx="874">66500</cx:pt>
          <cx:pt idx="875">303477</cx:pt>
          <cx:pt idx="876">132250</cx:pt>
          <cx:pt idx="877">350000</cx:pt>
          <cx:pt idx="878">148000</cx:pt>
          <cx:pt idx="879">136500</cx:pt>
          <cx:pt idx="880">157000</cx:pt>
          <cx:pt idx="881">187500</cx:pt>
          <cx:pt idx="882">178000</cx:pt>
          <cx:pt idx="883">118500</cx:pt>
          <cx:pt idx="884">100000</cx:pt>
          <cx:pt idx="885">328900</cx:pt>
          <cx:pt idx="886">145000</cx:pt>
          <cx:pt idx="887">135500</cx:pt>
          <cx:pt idx="888">268000</cx:pt>
          <cx:pt idx="889">149500</cx:pt>
          <cx:pt idx="890">122900</cx:pt>
          <cx:pt idx="891">172500</cx:pt>
          <cx:pt idx="892">154500</cx:pt>
          <cx:pt idx="893">165000</cx:pt>
          <cx:pt idx="894">118858</cx:pt>
          <cx:pt idx="895">140000</cx:pt>
          <cx:pt idx="896">106500</cx:pt>
          <cx:pt idx="897">142953</cx:pt>
          <cx:pt idx="898">611657</cx:pt>
          <cx:pt idx="899">135000</cx:pt>
          <cx:pt idx="900">110000</cx:pt>
          <cx:pt idx="901">153000</cx:pt>
          <cx:pt idx="902">180000</cx:pt>
          <cx:pt idx="903">240000</cx:pt>
          <cx:pt idx="904">125500</cx:pt>
          <cx:pt idx="905">128000</cx:pt>
          <cx:pt idx="906">255000</cx:pt>
          <cx:pt idx="907">250000</cx:pt>
          <cx:pt idx="908">131000</cx:pt>
          <cx:pt idx="909">174000</cx:pt>
          <cx:pt idx="910">154300</cx:pt>
          <cx:pt idx="911">143500</cx:pt>
          <cx:pt idx="912">88000</cx:pt>
          <cx:pt idx="913">145000</cx:pt>
          <cx:pt idx="914">173733</cx:pt>
          <cx:pt idx="915">75000</cx:pt>
          <cx:pt idx="916">35311</cx:pt>
          <cx:pt idx="917">135000</cx:pt>
          <cx:pt idx="918">238000</cx:pt>
          <cx:pt idx="919">176500</cx:pt>
          <cx:pt idx="920">201000</cx:pt>
          <cx:pt idx="921">145900</cx:pt>
          <cx:pt idx="922">169990</cx:pt>
          <cx:pt idx="923">193000</cx:pt>
          <cx:pt idx="924">207500</cx:pt>
          <cx:pt idx="925">175000</cx:pt>
          <cx:pt idx="926">285000</cx:pt>
          <cx:pt idx="927">176000</cx:pt>
          <cx:pt idx="928">236500</cx:pt>
          <cx:pt idx="929">222000</cx:pt>
          <cx:pt idx="930">201000</cx:pt>
          <cx:pt idx="931">117500</cx:pt>
          <cx:pt idx="932">320000</cx:pt>
          <cx:pt idx="933">190000</cx:pt>
          <cx:pt idx="934">242000</cx:pt>
          <cx:pt idx="935">79900</cx:pt>
          <cx:pt idx="936">184900</cx:pt>
          <cx:pt idx="937">253000</cx:pt>
          <cx:pt idx="938">239799</cx:pt>
          <cx:pt idx="939">244400</cx:pt>
          <cx:pt idx="940">150900</cx:pt>
          <cx:pt idx="941">214000</cx:pt>
          <cx:pt idx="942">150000</cx:pt>
          <cx:pt idx="943">143000</cx:pt>
          <cx:pt idx="944">137500</cx:pt>
          <cx:pt idx="945">124900</cx:pt>
          <cx:pt idx="946">143000</cx:pt>
          <cx:pt idx="947">270000</cx:pt>
          <cx:pt idx="948">192500</cx:pt>
          <cx:pt idx="949">197500</cx:pt>
          <cx:pt idx="950">129000</cx:pt>
          <cx:pt idx="951">119900</cx:pt>
          <cx:pt idx="952">133900</cx:pt>
          <cx:pt idx="953">172000</cx:pt>
          <cx:pt idx="954">127500</cx:pt>
          <cx:pt idx="955">145000</cx:pt>
          <cx:pt idx="956">124000</cx:pt>
          <cx:pt idx="957">132000</cx:pt>
          <cx:pt idx="958">185000</cx:pt>
          <cx:pt idx="959">155000</cx:pt>
          <cx:pt idx="960">116500</cx:pt>
          <cx:pt idx="961">272000</cx:pt>
          <cx:pt idx="962">155000</cx:pt>
          <cx:pt idx="963">239000</cx:pt>
          <cx:pt idx="964">214900</cx:pt>
          <cx:pt idx="965">178900</cx:pt>
          <cx:pt idx="966">160000</cx:pt>
          <cx:pt idx="967">135000</cx:pt>
          <cx:pt idx="968">37900</cx:pt>
          <cx:pt idx="969">140000</cx:pt>
          <cx:pt idx="970">135000</cx:pt>
          <cx:pt idx="971">173000</cx:pt>
          <cx:pt idx="972">99500</cx:pt>
          <cx:pt idx="973">182000</cx:pt>
          <cx:pt idx="974">167500</cx:pt>
          <cx:pt idx="975">165000</cx:pt>
          <cx:pt idx="976">85500</cx:pt>
          <cx:pt idx="977">199900</cx:pt>
          <cx:pt idx="978">110000</cx:pt>
          <cx:pt idx="979">139000</cx:pt>
          <cx:pt idx="980">178400</cx:pt>
          <cx:pt idx="981">336000</cx:pt>
          <cx:pt idx="982">159895</cx:pt>
          <cx:pt idx="983">255900</cx:pt>
          <cx:pt idx="984">126000</cx:pt>
          <cx:pt idx="985">125000</cx:pt>
          <cx:pt idx="986">117000</cx:pt>
          <cx:pt idx="987">395192</cx:pt>
          <cx:pt idx="988">195000</cx:pt>
          <cx:pt idx="989">197000</cx:pt>
          <cx:pt idx="990">348000</cx:pt>
          <cx:pt idx="991">168000</cx:pt>
          <cx:pt idx="992">187000</cx:pt>
          <cx:pt idx="993">173900</cx:pt>
          <cx:pt idx="994">337500</cx:pt>
          <cx:pt idx="995">121600</cx:pt>
          <cx:pt idx="996">136500</cx:pt>
          <cx:pt idx="997">185000</cx:pt>
          <cx:pt idx="998">91000</cx:pt>
          <cx:pt idx="999">206000</cx:pt>
          <cx:pt idx="1000">82000</cx:pt>
          <cx:pt idx="1001">86000</cx:pt>
          <cx:pt idx="1002">232000</cx:pt>
          <cx:pt idx="1003">136905</cx:pt>
          <cx:pt idx="1004">181000</cx:pt>
          <cx:pt idx="1005">149900</cx:pt>
          <cx:pt idx="1006">163500</cx:pt>
          <cx:pt idx="1007">88000</cx:pt>
          <cx:pt idx="1008">240000</cx:pt>
          <cx:pt idx="1009">102000</cx:pt>
          <cx:pt idx="1010">135000</cx:pt>
          <cx:pt idx="1011">100000</cx:pt>
          <cx:pt idx="1012">165000</cx:pt>
          <cx:pt idx="1013">85000</cx:pt>
          <cx:pt idx="1014">119200</cx:pt>
          <cx:pt idx="1015">227000</cx:pt>
          <cx:pt idx="1016">203000</cx:pt>
          <cx:pt idx="1017">187500</cx:pt>
          <cx:pt idx="1018">160000</cx:pt>
          <cx:pt idx="1019">213490</cx:pt>
          <cx:pt idx="1020">176000</cx:pt>
          <cx:pt idx="1021">194000</cx:pt>
          <cx:pt idx="1022">87000</cx:pt>
          <cx:pt idx="1023">191000</cx:pt>
          <cx:pt idx="1024">287000</cx:pt>
          <cx:pt idx="1025">112500</cx:pt>
          <cx:pt idx="1026">167500</cx:pt>
          <cx:pt idx="1027">293077</cx:pt>
          <cx:pt idx="1028">105000</cx:pt>
          <cx:pt idx="1029">118000</cx:pt>
          <cx:pt idx="1030">160000</cx:pt>
          <cx:pt idx="1031">197000</cx:pt>
          <cx:pt idx="1032">310000</cx:pt>
          <cx:pt idx="1033">230000</cx:pt>
          <cx:pt idx="1034">119750</cx:pt>
          <cx:pt idx="1035">84000</cx:pt>
          <cx:pt idx="1036">315500</cx:pt>
          <cx:pt idx="1037">287000</cx:pt>
          <cx:pt idx="1038">97000</cx:pt>
          <cx:pt idx="1039">80000</cx:pt>
          <cx:pt idx="1040">155000</cx:pt>
          <cx:pt idx="1041">173000</cx:pt>
          <cx:pt idx="1042">196000</cx:pt>
          <cx:pt idx="1043">262280</cx:pt>
          <cx:pt idx="1044">278000</cx:pt>
          <cx:pt idx="1045">139600</cx:pt>
          <cx:pt idx="1046">556581</cx:pt>
          <cx:pt idx="1047">145000</cx:pt>
          <cx:pt idx="1048">115000</cx:pt>
          <cx:pt idx="1049">84900</cx:pt>
          <cx:pt idx="1050">176485</cx:pt>
          <cx:pt idx="1051">200141</cx:pt>
          <cx:pt idx="1052">165000</cx:pt>
          <cx:pt idx="1053">144500</cx:pt>
          <cx:pt idx="1054">255000</cx:pt>
          <cx:pt idx="1055">180000</cx:pt>
          <cx:pt idx="1056">185850</cx:pt>
          <cx:pt idx="1057">248000</cx:pt>
          <cx:pt idx="1058">335000</cx:pt>
          <cx:pt idx="1059">220000</cx:pt>
          <cx:pt idx="1060">213500</cx:pt>
          <cx:pt idx="1061">81000</cx:pt>
          <cx:pt idx="1062">90000</cx:pt>
          <cx:pt idx="1063">110500</cx:pt>
          <cx:pt idx="1064">154000</cx:pt>
          <cx:pt idx="1065">328000</cx:pt>
          <cx:pt idx="1066">178000</cx:pt>
          <cx:pt idx="1067">167900</cx:pt>
          <cx:pt idx="1068">151400</cx:pt>
          <cx:pt idx="1069">135000</cx:pt>
          <cx:pt idx="1070">135000</cx:pt>
          <cx:pt idx="1071">154000</cx:pt>
          <cx:pt idx="1072">91500</cx:pt>
          <cx:pt idx="1073">159500</cx:pt>
          <cx:pt idx="1074">194000</cx:pt>
          <cx:pt idx="1075">219500</cx:pt>
          <cx:pt idx="1076">170000</cx:pt>
          <cx:pt idx="1077">138800</cx:pt>
          <cx:pt idx="1078">155900</cx:pt>
          <cx:pt idx="1079">126000</cx:pt>
          <cx:pt idx="1080">145000</cx:pt>
          <cx:pt idx="1081">133000</cx:pt>
          <cx:pt idx="1082">192000</cx:pt>
          <cx:pt idx="1083">160000</cx:pt>
          <cx:pt idx="1084">187500</cx:pt>
          <cx:pt idx="1085">147000</cx:pt>
          <cx:pt idx="1086">83500</cx:pt>
          <cx:pt idx="1087">252000</cx:pt>
          <cx:pt idx="1088">137500</cx:pt>
          <cx:pt idx="1089">197000</cx:pt>
          <cx:pt idx="1090">92900</cx:pt>
          <cx:pt idx="1091">160000</cx:pt>
          <cx:pt idx="1092">136500</cx:pt>
          <cx:pt idx="1093">146000</cx:pt>
          <cx:pt idx="1094">129000</cx:pt>
          <cx:pt idx="1095">176432</cx:pt>
          <cx:pt idx="1096">127000</cx:pt>
          <cx:pt idx="1097">170000</cx:pt>
          <cx:pt idx="1098">128000</cx:pt>
          <cx:pt idx="1099">157000</cx:pt>
          <cx:pt idx="1100">60000</cx:pt>
          <cx:pt idx="1101">119500</cx:pt>
          <cx:pt idx="1102">135000</cx:pt>
          <cx:pt idx="1103">159500</cx:pt>
          <cx:pt idx="1104">106000</cx:pt>
          <cx:pt idx="1105">325000</cx:pt>
          <cx:pt idx="1106">179900</cx:pt>
          <cx:pt idx="1107">274725</cx:pt>
          <cx:pt idx="1108">181000</cx:pt>
          <cx:pt idx="1109">280000</cx:pt>
          <cx:pt idx="1110">188000</cx:pt>
          <cx:pt idx="1111">205000</cx:pt>
          <cx:pt idx="1112">129900</cx:pt>
          <cx:pt idx="1113">134500</cx:pt>
          <cx:pt idx="1114">117000</cx:pt>
          <cx:pt idx="1115">318000</cx:pt>
          <cx:pt idx="1116">184100</cx:pt>
          <cx:pt idx="1117">130000</cx:pt>
          <cx:pt idx="1118">140000</cx:pt>
          <cx:pt idx="1119">133700</cx:pt>
          <cx:pt idx="1120">118400</cx:pt>
          <cx:pt idx="1121">212900</cx:pt>
          <cx:pt idx="1122">112000</cx:pt>
          <cx:pt idx="1123">118000</cx:pt>
          <cx:pt idx="1124">163900</cx:pt>
          <cx:pt idx="1125">115000</cx:pt>
          <cx:pt idx="1126">174000</cx:pt>
          <cx:pt idx="1127">259000</cx:pt>
          <cx:pt idx="1128">215000</cx:pt>
          <cx:pt idx="1129">140000</cx:pt>
          <cx:pt idx="1130">135000</cx:pt>
          <cx:pt idx="1131">93500</cx:pt>
          <cx:pt idx="1132">117500</cx:pt>
          <cx:pt idx="1133">239500</cx:pt>
          <cx:pt idx="1134">169000</cx:pt>
          <cx:pt idx="1135">102000</cx:pt>
          <cx:pt idx="1136">119000</cx:pt>
          <cx:pt idx="1137">94000</cx:pt>
          <cx:pt idx="1138">196000</cx:pt>
          <cx:pt idx="1139">144000</cx:pt>
          <cx:pt idx="1140">139000</cx:pt>
          <cx:pt idx="1141">197500</cx:pt>
          <cx:pt idx="1142">424870</cx:pt>
          <cx:pt idx="1143">80000</cx:pt>
          <cx:pt idx="1144">80000</cx:pt>
          <cx:pt idx="1145">149000</cx:pt>
          <cx:pt idx="1146">180000</cx:pt>
          <cx:pt idx="1147">174500</cx:pt>
          <cx:pt idx="1148">116900</cx:pt>
          <cx:pt idx="1149">143000</cx:pt>
          <cx:pt idx="1150">124000</cx:pt>
          <cx:pt idx="1151">149900</cx:pt>
          <cx:pt idx="1152">230000</cx:pt>
          <cx:pt idx="1153">120500</cx:pt>
          <cx:pt idx="1154">201800</cx:pt>
          <cx:pt idx="1155">218000</cx:pt>
          <cx:pt idx="1156">179900</cx:pt>
          <cx:pt idx="1157">230000</cx:pt>
          <cx:pt idx="1158">235128</cx:pt>
          <cx:pt idx="1159">185000</cx:pt>
          <cx:pt idx="1160">146000</cx:pt>
          <cx:pt idx="1161">224000</cx:pt>
          <cx:pt idx="1162">129000</cx:pt>
          <cx:pt idx="1163">108959</cx:pt>
          <cx:pt idx="1164">194000</cx:pt>
          <cx:pt idx="1165">233170</cx:pt>
          <cx:pt idx="1166">245350</cx:pt>
          <cx:pt idx="1167">173000</cx:pt>
          <cx:pt idx="1168">235000</cx:pt>
          <cx:pt idx="1169">625000</cx:pt>
          <cx:pt idx="1170">171000</cx:pt>
          <cx:pt idx="1171">163000</cx:pt>
          <cx:pt idx="1172">171900</cx:pt>
          <cx:pt idx="1173">200500</cx:pt>
          <cx:pt idx="1174">239000</cx:pt>
          <cx:pt idx="1175">285000</cx:pt>
          <cx:pt idx="1176">119500</cx:pt>
          <cx:pt idx="1177">115000</cx:pt>
          <cx:pt idx="1178">154900</cx:pt>
          <cx:pt idx="1179">93000</cx:pt>
          <cx:pt idx="1180">250000</cx:pt>
          <cx:pt idx="1181">392500</cx:pt>
          <cx:pt idx="1182">745000</cx:pt>
          <cx:pt idx="1183">120000</cx:pt>
          <cx:pt idx="1184">186700</cx:pt>
          <cx:pt idx="1185">104900</cx:pt>
          <cx:pt idx="1186">95000</cx:pt>
          <cx:pt idx="1187">262000</cx:pt>
          <cx:pt idx="1188">195000</cx:pt>
          <cx:pt idx="1189">189000</cx:pt>
          <cx:pt idx="1190">168000</cx:pt>
          <cx:pt idx="1191">174000</cx:pt>
          <cx:pt idx="1192">125000</cx:pt>
          <cx:pt idx="1193">165000</cx:pt>
          <cx:pt idx="1194">158000</cx:pt>
          <cx:pt idx="1195">176000</cx:pt>
          <cx:pt idx="1196">219210</cx:pt>
          <cx:pt idx="1197">144000</cx:pt>
          <cx:pt idx="1198">178000</cx:pt>
          <cx:pt idx="1199">148000</cx:pt>
          <cx:pt idx="1200">116050</cx:pt>
          <cx:pt idx="1201">197900</cx:pt>
          <cx:pt idx="1202">117000</cx:pt>
          <cx:pt idx="1203">213000</cx:pt>
          <cx:pt idx="1204">153500</cx:pt>
          <cx:pt idx="1205">271900</cx:pt>
          <cx:pt idx="1206">107000</cx:pt>
          <cx:pt idx="1207">200000</cx:pt>
          <cx:pt idx="1208">140000</cx:pt>
          <cx:pt idx="1209">290000</cx:pt>
          <cx:pt idx="1210">189000</cx:pt>
          <cx:pt idx="1211">164000</cx:pt>
          <cx:pt idx="1212">113000</cx:pt>
          <cx:pt idx="1213">145000</cx:pt>
          <cx:pt idx="1214">134500</cx:pt>
          <cx:pt idx="1215">125000</cx:pt>
          <cx:pt idx="1216">112000</cx:pt>
          <cx:pt idx="1217">229456</cx:pt>
          <cx:pt idx="1218">80500</cx:pt>
          <cx:pt idx="1219">91500</cx:pt>
          <cx:pt idx="1220">115000</cx:pt>
          <cx:pt idx="1221">134000</cx:pt>
          <cx:pt idx="1222">143000</cx:pt>
          <cx:pt idx="1223">137900</cx:pt>
          <cx:pt idx="1224">184000</cx:pt>
          <cx:pt idx="1225">145000</cx:pt>
          <cx:pt idx="1226">214000</cx:pt>
          <cx:pt idx="1227">147000</cx:pt>
          <cx:pt idx="1228">367294</cx:pt>
          <cx:pt idx="1229">127000</cx:pt>
          <cx:pt idx="1230">190000</cx:pt>
          <cx:pt idx="1231">132500</cx:pt>
          <cx:pt idx="1232">101800</cx:pt>
          <cx:pt idx="1233">142000</cx:pt>
          <cx:pt idx="1234">130000</cx:pt>
          <cx:pt idx="1235">138887</cx:pt>
          <cx:pt idx="1236">175500</cx:pt>
          <cx:pt idx="1237">195000</cx:pt>
          <cx:pt idx="1238">142500</cx:pt>
          <cx:pt idx="1239">265900</cx:pt>
          <cx:pt idx="1240">224900</cx:pt>
          <cx:pt idx="1241">248328</cx:pt>
          <cx:pt idx="1242">170000</cx:pt>
          <cx:pt idx="1243">465000</cx:pt>
          <cx:pt idx="1244">230000</cx:pt>
          <cx:pt idx="1245">178000</cx:pt>
          <cx:pt idx="1246">186500</cx:pt>
          <cx:pt idx="1247">169900</cx:pt>
          <cx:pt idx="1248">129500</cx:pt>
          <cx:pt idx="1249">119000</cx:pt>
          <cx:pt idx="1250">244000</cx:pt>
          <cx:pt idx="1251">171750</cx:pt>
          <cx:pt idx="1252">130000</cx:pt>
          <cx:pt idx="1253">294000</cx:pt>
          <cx:pt idx="1254">165400</cx:pt>
          <cx:pt idx="1255">127500</cx:pt>
          <cx:pt idx="1256">301500</cx:pt>
          <cx:pt idx="1257">99900</cx:pt>
          <cx:pt idx="1258">190000</cx:pt>
          <cx:pt idx="1259">151000</cx:pt>
          <cx:pt idx="1260">181000</cx:pt>
          <cx:pt idx="1261">128900</cx:pt>
          <cx:pt idx="1262">161500</cx:pt>
          <cx:pt idx="1263">180500</cx:pt>
          <cx:pt idx="1264">181000</cx:pt>
          <cx:pt idx="1265">183900</cx:pt>
          <cx:pt idx="1266">122000</cx:pt>
          <cx:pt idx="1267">378500</cx:pt>
          <cx:pt idx="1268">381000</cx:pt>
          <cx:pt idx="1269">144000</cx:pt>
          <cx:pt idx="1270">260000</cx:pt>
          <cx:pt idx="1271">185750</cx:pt>
          <cx:pt idx="1272">137000</cx:pt>
          <cx:pt idx="1273">177000</cx:pt>
          <cx:pt idx="1274">139000</cx:pt>
          <cx:pt idx="1275">137000</cx:pt>
          <cx:pt idx="1276">162000</cx:pt>
          <cx:pt idx="1277">197900</cx:pt>
          <cx:pt idx="1278">237000</cx:pt>
          <cx:pt idx="1279">68400</cx:pt>
          <cx:pt idx="1280">227000</cx:pt>
          <cx:pt idx="1281">180000</cx:pt>
          <cx:pt idx="1282">150500</cx:pt>
          <cx:pt idx="1283">139000</cx:pt>
          <cx:pt idx="1284">169000</cx:pt>
          <cx:pt idx="1285">132500</cx:pt>
          <cx:pt idx="1286">143000</cx:pt>
          <cx:pt idx="1287">190000</cx:pt>
          <cx:pt idx="1288">278000</cx:pt>
          <cx:pt idx="1289">281000</cx:pt>
          <cx:pt idx="1290">180500</cx:pt>
          <cx:pt idx="1291">119500</cx:pt>
          <cx:pt idx="1292">107500</cx:pt>
          <cx:pt idx="1293">162900</cx:pt>
          <cx:pt idx="1294">115000</cx:pt>
          <cx:pt idx="1295">138500</cx:pt>
          <cx:pt idx="1296">155000</cx:pt>
          <cx:pt idx="1297">140000</cx:pt>
          <cx:pt idx="1298">160000</cx:pt>
          <cx:pt idx="1299">154000</cx:pt>
          <cx:pt idx="1300">225000</cx:pt>
          <cx:pt idx="1301">177500</cx:pt>
          <cx:pt idx="1302">290000</cx:pt>
          <cx:pt idx="1303">232000</cx:pt>
          <cx:pt idx="1304">130000</cx:pt>
          <cx:pt idx="1305">325000</cx:pt>
          <cx:pt idx="1306">202500</cx:pt>
          <cx:pt idx="1307">138000</cx:pt>
          <cx:pt idx="1308">147000</cx:pt>
          <cx:pt idx="1309">179200</cx:pt>
          <cx:pt idx="1310">335000</cx:pt>
          <cx:pt idx="1311">203000</cx:pt>
          <cx:pt idx="1312">302000</cx:pt>
          <cx:pt idx="1313">333168</cx:pt>
          <cx:pt idx="1314">119000</cx:pt>
          <cx:pt idx="1315">206900</cx:pt>
          <cx:pt idx="1316">295493</cx:pt>
          <cx:pt idx="1317">208900</cx:pt>
          <cx:pt idx="1318">275000</cx:pt>
          <cx:pt idx="1319">111000</cx:pt>
          <cx:pt idx="1320">156500</cx:pt>
          <cx:pt idx="1321">72500</cx:pt>
          <cx:pt idx="1322">190000</cx:pt>
          <cx:pt idx="1323">82500</cx:pt>
          <cx:pt idx="1324">147000</cx:pt>
          <cx:pt idx="1325">55000</cx:pt>
          <cx:pt idx="1326">79000</cx:pt>
          <cx:pt idx="1327">130500</cx:pt>
          <cx:pt idx="1328">256000</cx:pt>
          <cx:pt idx="1329">176500</cx:pt>
          <cx:pt idx="1330">227000</cx:pt>
          <cx:pt idx="1331">132500</cx:pt>
          <cx:pt idx="1332">100000</cx:pt>
          <cx:pt idx="1333">125500</cx:pt>
          <cx:pt idx="1334">125000</cx:pt>
          <cx:pt idx="1335">167900</cx:pt>
          <cx:pt idx="1336">135000</cx:pt>
          <cx:pt idx="1337">52500</cx:pt>
          <cx:pt idx="1338">200000</cx:pt>
          <cx:pt idx="1339">128500</cx:pt>
          <cx:pt idx="1340">123000</cx:pt>
          <cx:pt idx="1341">155000</cx:pt>
          <cx:pt idx="1342">228500</cx:pt>
          <cx:pt idx="1343">177000</cx:pt>
          <cx:pt idx="1344">155835</cx:pt>
          <cx:pt idx="1345">108500</cx:pt>
          <cx:pt idx="1346">262500</cx:pt>
          <cx:pt idx="1347">283463</cx:pt>
          <cx:pt idx="1348">215000</cx:pt>
          <cx:pt idx="1349">122000</cx:pt>
          <cx:pt idx="1350">200000</cx:pt>
          <cx:pt idx="1351">171000</cx:pt>
          <cx:pt idx="1352">134900</cx:pt>
          <cx:pt idx="1353">410000</cx:pt>
          <cx:pt idx="1354">235000</cx:pt>
          <cx:pt idx="1355">170000</cx:pt>
          <cx:pt idx="1356">110000</cx:pt>
          <cx:pt idx="1357">149900</cx:pt>
          <cx:pt idx="1358">177500</cx:pt>
          <cx:pt idx="1359">315000</cx:pt>
          <cx:pt idx="1360">189000</cx:pt>
          <cx:pt idx="1361">260000</cx:pt>
          <cx:pt idx="1362">104900</cx:pt>
          <cx:pt idx="1363">156932</cx:pt>
          <cx:pt idx="1364">144152</cx:pt>
          <cx:pt idx="1365">216000</cx:pt>
          <cx:pt idx="1366">193000</cx:pt>
          <cx:pt idx="1367">127000</cx:pt>
          <cx:pt idx="1368">144000</cx:pt>
          <cx:pt idx="1369">232000</cx:pt>
          <cx:pt idx="1370">105000</cx:pt>
          <cx:pt idx="1371">165500</cx:pt>
          <cx:pt idx="1372">274300</cx:pt>
          <cx:pt idx="1373">466500</cx:pt>
          <cx:pt idx="1374">250000</cx:pt>
          <cx:pt idx="1375">239000</cx:pt>
          <cx:pt idx="1376">91000</cx:pt>
          <cx:pt idx="1377">117000</cx:pt>
          <cx:pt idx="1378">83000</cx:pt>
          <cx:pt idx="1379">167500</cx:pt>
          <cx:pt idx="1380">58500</cx:pt>
          <cx:pt idx="1381">237500</cx:pt>
          <cx:pt idx="1382">157000</cx:pt>
          <cx:pt idx="1383">112000</cx:pt>
          <cx:pt idx="1384">105000</cx:pt>
          <cx:pt idx="1385">125500</cx:pt>
          <cx:pt idx="1386">250000</cx:pt>
          <cx:pt idx="1387">136000</cx:pt>
          <cx:pt idx="1388">377500</cx:pt>
          <cx:pt idx="1389">131000</cx:pt>
          <cx:pt idx="1390">235000</cx:pt>
          <cx:pt idx="1391">124000</cx:pt>
          <cx:pt idx="1392">123000</cx:pt>
          <cx:pt idx="1393">163000</cx:pt>
          <cx:pt idx="1394">246578</cx:pt>
          <cx:pt idx="1395">281213</cx:pt>
          <cx:pt idx="1396">160000</cx:pt>
          <cx:pt idx="1397">137500</cx:pt>
          <cx:pt idx="1398">138000</cx:pt>
          <cx:pt idx="1399">137450</cx:pt>
          <cx:pt idx="1400">120000</cx:pt>
          <cx:pt idx="1401">193000</cx:pt>
          <cx:pt idx="1402">193879</cx:pt>
          <cx:pt idx="1403">282922</cx:pt>
          <cx:pt idx="1404">105000</cx:pt>
          <cx:pt idx="1405">275000</cx:pt>
          <cx:pt idx="1406">133000</cx:pt>
          <cx:pt idx="1407">112000</cx:pt>
          <cx:pt idx="1408">125500</cx:pt>
          <cx:pt idx="1409">215000</cx:pt>
          <cx:pt idx="1410">230000</cx:pt>
          <cx:pt idx="1411">140000</cx:pt>
          <cx:pt idx="1412">90000</cx:pt>
          <cx:pt idx="1413">257000</cx:pt>
          <cx:pt idx="1414">207000</cx:pt>
          <cx:pt idx="1415">175900</cx:pt>
          <cx:pt idx="1416">122500</cx:pt>
          <cx:pt idx="1417">340000</cx:pt>
          <cx:pt idx="1418">124000</cx:pt>
          <cx:pt idx="1419">223000</cx:pt>
          <cx:pt idx="1420">179900</cx:pt>
          <cx:pt idx="1421">127500</cx:pt>
          <cx:pt idx="1422">136500</cx:pt>
          <cx:pt idx="1423">274970</cx:pt>
          <cx:pt idx="1424">144000</cx:pt>
          <cx:pt idx="1425">142000</cx:pt>
          <cx:pt idx="1426">271000</cx:pt>
          <cx:pt idx="1427">140000</cx:pt>
          <cx:pt idx="1428">119000</cx:pt>
          <cx:pt idx="1429">182900</cx:pt>
          <cx:pt idx="1430">192140</cx:pt>
          <cx:pt idx="1431">143750</cx:pt>
          <cx:pt idx="1432">64500</cx:pt>
          <cx:pt idx="1433">186500</cx:pt>
          <cx:pt idx="1434">160000</cx:pt>
          <cx:pt idx="1435">174000</cx:pt>
          <cx:pt idx="1436">120500</cx:pt>
          <cx:pt idx="1437">394617</cx:pt>
          <cx:pt idx="1438">149700</cx:pt>
          <cx:pt idx="1439">197000</cx:pt>
          <cx:pt idx="1440">191000</cx:pt>
          <cx:pt idx="1441">149300</cx:pt>
          <cx:pt idx="1442">310000</cx:pt>
          <cx:pt idx="1443">121000</cx:pt>
          <cx:pt idx="1444">179600</cx:pt>
          <cx:pt idx="1445">129000</cx:pt>
          <cx:pt idx="1446">157900</cx:pt>
          <cx:pt idx="1447">240000</cx:pt>
          <cx:pt idx="1448">112000</cx:pt>
          <cx:pt idx="1449">92000</cx:pt>
          <cx:pt idx="1450">136000</cx:pt>
          <cx:pt idx="1451">287090</cx:pt>
          <cx:pt idx="1452">145000</cx:pt>
          <cx:pt idx="1453">84500</cx:pt>
          <cx:pt idx="1454">185000</cx:pt>
          <cx:pt idx="1455">175000</cx:pt>
          <cx:pt idx="1456">210000</cx:pt>
          <cx:pt idx="1457">266500</cx:pt>
          <cx:pt idx="1458">142125</cx:pt>
          <cx:pt idx="1459">147500</cx:pt>
        </cx:lvl>
      </cx:numDim>
    </cx:data>
  </cx:chartData>
  <cx:chart>
    <cx:title pos="t" align="ctr" overlay="0">
      <cx:tx>
        <cx:txData>
          <cx:v/>
        </cx:txData>
      </cx:tx>
      <cx:spPr>
        <a:solidFill>
          <a:schemeClr val="lt1"/>
        </a:solidFill>
        <a:ln w="12700" cap="flat" cmpd="sng" algn="ctr">
          <a:solidFill>
            <a:schemeClr val="bg1"/>
          </a:solidFill>
          <a:prstDash val="solid"/>
          <a:miter lim="800000"/>
        </a:ln>
        <a:effectLst/>
      </cx:spPr>
      <cx:txPr>
        <a:bodyPr spcFirstLastPara="1" vertOverflow="ellipsis" horzOverflow="overflow" wrap="square" lIns="0" tIns="0" rIns="0" bIns="0" anchor="ctr" anchorCtr="1"/>
        <a:lstStyle/>
        <a:p>
          <a:pPr algn="ctr" rtl="0">
            <a:defRPr/>
          </a:pPr>
          <a:endParaRPr dirty="0">
            <a:solidFill>
              <a:schemeClr val="dk1"/>
            </a:solidFill>
            <a:latin typeface="+mn-lt"/>
            <a:ea typeface="+mn-ea"/>
            <a:cs typeface="+mn-cs"/>
          </a:endParaRPr>
        </a:p>
      </cx:txPr>
    </cx:title>
    <cx:plotArea>
      <cx:plotAreaRegion>
        <cx:series layoutId="clusteredColumn" uniqueId="{00000001-3FA8-45B6-ABD1-649E2EB6B3BF}">
          <cx:tx>
            <cx:txData>
              <cx:f>Dataset!$CC$1</cx:f>
              <cx:v>SalePrice</cx:v>
            </cx:txData>
          </cx:tx>
          <cx:dataId val="0"/>
          <cx:layoutPr>
            <cx:binning intervalClosed="r"/>
          </cx:layoutPr>
        </cx:series>
      </cx:plotAreaRegion>
      <cx:axis id="0">
        <cx:catScaling gapWidth="0"/>
        <cx:tickLabels/>
        <cx:numFmt formatCode="General" sourceLinked="0"/>
      </cx:axis>
      <cx:axis id="1">
        <cx:valScaling/>
        <cx:majorGridlines>
          <cx:spPr>
            <a:ln>
              <a:noFill/>
            </a:ln>
          </cx:spPr>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custT="1"/>
      <dgm:spPr>
        <a:solidFill>
          <a:schemeClr val="accent1"/>
        </a:solidFill>
        <a:ln>
          <a:noFill/>
        </a:ln>
      </dgm:spPr>
      <dgm:t>
        <a:bodyPr/>
        <a:lstStyle/>
        <a:p>
          <a:pPr marL="0" algn="ctr" rtl="0">
            <a:buNone/>
          </a:pPr>
          <a:r>
            <a:rPr lang="en-US" sz="1800" dirty="0">
              <a:latin typeface="Tenorite" pitchFamily="2" charset="0"/>
            </a:rPr>
            <a:t>Abstract</a:t>
          </a:r>
          <a:endParaRPr lang="en-US" sz="2000"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custT="1"/>
      <dgm:spPr>
        <a:solidFill>
          <a:schemeClr val="accent1"/>
        </a:solidFill>
        <a:ln>
          <a:noFill/>
        </a:ln>
      </dgm:spPr>
      <dgm:t>
        <a:bodyPr/>
        <a:lstStyle/>
        <a:p>
          <a:pPr marL="0" algn="ctr">
            <a:buNone/>
          </a:pPr>
          <a:r>
            <a:rPr lang="en-US" sz="1800" dirty="0">
              <a:latin typeface="Tenorite" pitchFamily="2" charset="0"/>
            </a:rPr>
            <a:t>Introduction</a:t>
          </a:r>
          <a:endParaRPr lang="en-US" sz="2000" dirty="0">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custT="1"/>
      <dgm:spPr>
        <a:solidFill>
          <a:schemeClr val="accent1"/>
        </a:solidFill>
        <a:ln>
          <a:noFill/>
        </a:ln>
      </dgm:spPr>
      <dgm:t>
        <a:bodyPr/>
        <a:lstStyle/>
        <a:p>
          <a:pPr marL="0" algn="ctr">
            <a:buNone/>
          </a:pPr>
          <a:r>
            <a:rPr lang="en-US" sz="1800" dirty="0">
              <a:latin typeface="Tenorite" pitchFamily="2" charset="0"/>
            </a:rPr>
            <a:t>Problem Statement</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custT="1"/>
      <dgm:spPr>
        <a:solidFill>
          <a:schemeClr val="accent1"/>
        </a:solidFill>
        <a:ln>
          <a:noFill/>
        </a:ln>
      </dgm:spPr>
      <dgm:t>
        <a:bodyPr/>
        <a:lstStyle/>
        <a:p>
          <a:pPr marL="0" algn="ctr"/>
          <a:r>
            <a:rPr lang="en-US" sz="1800" dirty="0">
              <a:latin typeface="Tenorite" pitchFamily="2" charset="0"/>
            </a:rPr>
            <a:t>Related Work</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custT="1"/>
      <dgm:spPr>
        <a:solidFill>
          <a:schemeClr val="accent1"/>
        </a:solidFill>
        <a:ln>
          <a:noFill/>
        </a:ln>
      </dgm:spPr>
      <dgm:t>
        <a:bodyPr/>
        <a:lstStyle/>
        <a:p>
          <a:pPr marL="0" algn="ctr">
            <a:buNone/>
          </a:pPr>
          <a:r>
            <a:rPr lang="en-US" sz="1800" dirty="0">
              <a:latin typeface="Tenorite" pitchFamily="2" charset="0"/>
            </a:rPr>
            <a:t>Requirements</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603" custLinFactNeighborY="24100"/>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ScaleY="100000" custLinFactNeighborX="316" custLinFactNeighborY="-4569"/>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custLinFactNeighborX="1512" custLinFactNeighborY="-342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custT="1"/>
      <dgm:spPr>
        <a:solidFill>
          <a:schemeClr val="accent1"/>
        </a:solidFill>
        <a:ln>
          <a:noFill/>
        </a:ln>
      </dgm:spPr>
      <dgm:t>
        <a:bodyPr/>
        <a:lstStyle/>
        <a:p>
          <a:pPr marL="0" algn="ctr" rtl="0">
            <a:buNone/>
          </a:pPr>
          <a:r>
            <a:rPr lang="en-US" sz="1800" dirty="0">
              <a:latin typeface="Tenorite" pitchFamily="2" charset="0"/>
            </a:rPr>
            <a:t>Time Plan</a:t>
          </a:r>
          <a:endParaRPr lang="en-US" sz="2000"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custT="1"/>
      <dgm:spPr>
        <a:solidFill>
          <a:schemeClr val="accent1"/>
        </a:solidFill>
        <a:ln>
          <a:noFill/>
        </a:ln>
      </dgm:spPr>
      <dgm:t>
        <a:bodyPr/>
        <a:lstStyle/>
        <a:p>
          <a:pPr marL="0" algn="ctr">
            <a:buNone/>
          </a:pPr>
          <a:r>
            <a:rPr lang="en-US" sz="1800" dirty="0">
              <a:latin typeface="Tenorite" pitchFamily="2" charset="0"/>
            </a:rPr>
            <a:t>Implementation</a:t>
          </a:r>
          <a:endParaRPr lang="en-US" sz="2000" dirty="0">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custT="1"/>
      <dgm:spPr>
        <a:solidFill>
          <a:schemeClr val="accent1"/>
        </a:solidFill>
        <a:ln>
          <a:noFill/>
        </a:ln>
      </dgm:spPr>
      <dgm:t>
        <a:bodyPr/>
        <a:lstStyle/>
        <a:p>
          <a:pPr marL="0" algn="ctr">
            <a:buNone/>
          </a:pPr>
          <a:r>
            <a:rPr lang="en-US" sz="1800" dirty="0">
              <a:latin typeface="Tenorite" pitchFamily="2" charset="0"/>
            </a:rPr>
            <a:t>Machine Learning Models</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custT="1"/>
      <dgm:spPr>
        <a:solidFill>
          <a:schemeClr val="accent1"/>
        </a:solidFill>
        <a:ln>
          <a:noFill/>
        </a:ln>
      </dgm:spPr>
      <dgm:t>
        <a:bodyPr/>
        <a:lstStyle/>
        <a:p>
          <a:pPr marL="0" algn="ctr"/>
          <a:r>
            <a:rPr lang="en-US" sz="1800" dirty="0">
              <a:latin typeface="Tenorite" pitchFamily="2" charset="0"/>
            </a:rPr>
            <a:t>Conclusion</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custT="1"/>
      <dgm:spPr>
        <a:solidFill>
          <a:schemeClr val="accent1"/>
        </a:solidFill>
        <a:ln>
          <a:noFill/>
        </a:ln>
      </dgm:spPr>
      <dgm:t>
        <a:bodyPr/>
        <a:lstStyle/>
        <a:p>
          <a:pPr marL="0" algn="ctr">
            <a:buNone/>
          </a:pPr>
          <a:r>
            <a:rPr lang="en-US" sz="1800" dirty="0">
              <a:latin typeface="Tenorite" pitchFamily="2" charset="0"/>
            </a:rPr>
            <a:t>Current Progress</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ScaleX="70731" custLinFactNeighborX="-11047" custLinFactNeighborY="-234"/>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custLinFactNeighborX="-34413" custLinFactNeighborY="1325"/>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ScaleX="91524" custLinFactNeighborX="-12094"/>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custLinFactNeighborX="-46188" custLinFactNeighborY="1325"/>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3501"/>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custLinFactNeighborX="-40431" custLinFactNeighborY="1325"/>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ScaleX="74104" custLinFactNeighborX="-14822"/>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custLinFactNeighborX="-47948"/>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ScaleX="82091" custScaleY="100000" custLinFactNeighborX="-15583"/>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custLinFactNeighborX="-53062" custLinFactNeighborY="-342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2" qsCatId="simple" csTypeId="urn:microsoft.com/office/officeart/2005/8/colors/accent2_5" csCatId="accent2" phldr="1"/>
      <dgm:spPr/>
      <dgm:t>
        <a:bodyPr/>
        <a:lstStyle/>
        <a:p>
          <a:endParaRPr lang="en-US"/>
        </a:p>
      </dgm:t>
    </dgm:pt>
    <dgm:pt modelId="{9A875394-CA1E-4432-AEEB-9054FCFF5E0E}">
      <dgm:prSet phldr="0" custT="1"/>
      <dgm:spPr/>
      <dgm:t>
        <a:bodyPr/>
        <a:lstStyle/>
        <a:p>
          <a:r>
            <a:rPr lang="en-US" sz="1800" b="1" u="none" dirty="0">
              <a:solidFill>
                <a:schemeClr val="bg1"/>
              </a:solidFill>
              <a:effectLst/>
              <a:latin typeface="Tenorite" pitchFamily="2" charset="0"/>
            </a:rPr>
            <a:t>Project Planning</a:t>
          </a:r>
        </a:p>
      </dgm:t>
    </dgm:pt>
    <dgm:pt modelId="{FCC92BDD-6EA3-421D-9DA8-7D3A12D003B6}" type="parTrans" cxnId="{B659504B-18E4-4D89-A17C-34ABB280AE52}">
      <dgm:prSet/>
      <dgm:spPr/>
      <dgm:t>
        <a:bodyPr/>
        <a:lstStyle/>
        <a:p>
          <a:endParaRPr lang="en-US">
            <a:solidFill>
              <a:schemeClr val="bg1"/>
            </a:solidFill>
            <a:effectLst/>
          </a:endParaRPr>
        </a:p>
      </dgm:t>
    </dgm:pt>
    <dgm:pt modelId="{0314452B-82A0-42F4-9551-DF00CFFC3580}" type="sibTrans" cxnId="{B659504B-18E4-4D89-A17C-34ABB280AE52}">
      <dgm:prSet/>
      <dgm:spPr/>
      <dgm:t>
        <a:bodyPr/>
        <a:lstStyle/>
        <a:p>
          <a:endParaRPr lang="en-US">
            <a:solidFill>
              <a:schemeClr val="bg1"/>
            </a:solidFill>
            <a:effectLst/>
          </a:endParaRPr>
        </a:p>
      </dgm:t>
    </dgm:pt>
    <dgm:pt modelId="{EFEB4D61-3A9C-4140-977F-3C3F5C9EE9D1}">
      <dgm:prSet phldr="0" custT="1"/>
      <dgm:spPr/>
      <dgm:t>
        <a:bodyPr/>
        <a:lstStyle/>
        <a:p>
          <a:r>
            <a:rPr lang="en-US" sz="1800" b="1" u="none" dirty="0">
              <a:solidFill>
                <a:schemeClr val="bg1"/>
              </a:solidFill>
              <a:effectLst/>
              <a:latin typeface="Tenorite" pitchFamily="2" charset="0"/>
            </a:rPr>
            <a:t>Databases</a:t>
          </a:r>
        </a:p>
      </dgm:t>
    </dgm:pt>
    <dgm:pt modelId="{57D352E4-0431-4F68-B8F1-61BFA34799AA}" type="parTrans" cxnId="{1B32EF2C-9DB5-4504-A9DA-B4956CC00208}">
      <dgm:prSet/>
      <dgm:spPr/>
      <dgm:t>
        <a:bodyPr/>
        <a:lstStyle/>
        <a:p>
          <a:endParaRPr lang="en-US">
            <a:solidFill>
              <a:schemeClr val="bg1"/>
            </a:solidFill>
            <a:effectLst/>
          </a:endParaRPr>
        </a:p>
      </dgm:t>
    </dgm:pt>
    <dgm:pt modelId="{0ECC32B6-1E7C-4AA4-9DBF-D69B7C5E64A9}" type="sibTrans" cxnId="{1B32EF2C-9DB5-4504-A9DA-B4956CC00208}">
      <dgm:prSet/>
      <dgm:spPr/>
      <dgm:t>
        <a:bodyPr/>
        <a:lstStyle/>
        <a:p>
          <a:endParaRPr lang="en-US">
            <a:solidFill>
              <a:schemeClr val="bg1"/>
            </a:solidFill>
            <a:effectLst/>
          </a:endParaRPr>
        </a:p>
      </dgm:t>
    </dgm:pt>
    <dgm:pt modelId="{332BC85C-1CF3-4F8F-ACB7-5B6D53744AE1}">
      <dgm:prSet phldr="0" custT="1"/>
      <dgm:spPr/>
      <dgm:t>
        <a:bodyPr/>
        <a:lstStyle/>
        <a:p>
          <a:r>
            <a:rPr lang="en-US" sz="1800" b="1" u="none" dirty="0">
              <a:solidFill>
                <a:schemeClr val="bg1"/>
              </a:solidFill>
              <a:effectLst/>
              <a:latin typeface="Tenorite" pitchFamily="2" charset="0"/>
            </a:rPr>
            <a:t>Design</a:t>
          </a:r>
        </a:p>
      </dgm:t>
    </dgm:pt>
    <dgm:pt modelId="{99F218FD-90FE-450E-A368-B3E3677E74E8}" type="parTrans" cxnId="{2617C475-F537-46A6-ADE1-4EB764853601}">
      <dgm:prSet/>
      <dgm:spPr/>
      <dgm:t>
        <a:bodyPr/>
        <a:lstStyle/>
        <a:p>
          <a:endParaRPr lang="en-US">
            <a:solidFill>
              <a:schemeClr val="bg1"/>
            </a:solidFill>
            <a:effectLst/>
          </a:endParaRPr>
        </a:p>
      </dgm:t>
    </dgm:pt>
    <dgm:pt modelId="{8D1CC686-B05C-4470-A959-236CC9C8BB70}" type="sibTrans" cxnId="{2617C475-F537-46A6-ADE1-4EB764853601}">
      <dgm:prSet/>
      <dgm:spPr/>
      <dgm:t>
        <a:bodyPr/>
        <a:lstStyle/>
        <a:p>
          <a:endParaRPr lang="en-US">
            <a:solidFill>
              <a:schemeClr val="bg1"/>
            </a:solidFill>
            <a:effectLst/>
          </a:endParaRPr>
        </a:p>
      </dgm:t>
    </dgm:pt>
    <dgm:pt modelId="{DF1ABFB3-B399-406F-91BD-DCDF9A38526B}">
      <dgm:prSet phldrT="[Text]" phldr="0" custT="1"/>
      <dgm:spPr/>
      <dgm:t>
        <a:bodyPr/>
        <a:lstStyle/>
        <a:p>
          <a:r>
            <a:rPr lang="en-US" sz="1800" b="1" u="none" dirty="0">
              <a:solidFill>
                <a:schemeClr val="bg1"/>
              </a:solidFill>
              <a:effectLst/>
              <a:latin typeface="Tenorite" pitchFamily="2" charset="0"/>
            </a:rPr>
            <a:t>Prototype</a:t>
          </a:r>
        </a:p>
      </dgm:t>
    </dgm:pt>
    <dgm:pt modelId="{70E4A1D3-514E-4327-991D-5CC9C6B41885}" type="sibTrans" cxnId="{15319551-A9EA-462E-845B-E5251E84291F}">
      <dgm:prSet/>
      <dgm:spPr/>
      <dgm:t>
        <a:bodyPr/>
        <a:lstStyle/>
        <a:p>
          <a:endParaRPr lang="en-US">
            <a:solidFill>
              <a:schemeClr val="bg1"/>
            </a:solidFill>
            <a:effectLst/>
          </a:endParaRPr>
        </a:p>
      </dgm:t>
    </dgm:pt>
    <dgm:pt modelId="{78CB0E27-958C-4066-A189-8B36505E8204}" type="parTrans" cxnId="{15319551-A9EA-462E-845B-E5251E84291F}">
      <dgm:prSet/>
      <dgm:spPr/>
      <dgm:t>
        <a:bodyPr/>
        <a:lstStyle/>
        <a:p>
          <a:endParaRPr lang="en-US">
            <a:solidFill>
              <a:schemeClr val="bg1"/>
            </a:solidFill>
            <a:effectLst/>
          </a:endParaRPr>
        </a:p>
      </dgm:t>
    </dgm:pt>
    <dgm:pt modelId="{1B0A13BA-1722-4263-85BD-4AC7B377D351}">
      <dgm:prSet phldr="0" custT="1"/>
      <dgm:spPr/>
      <dgm:t>
        <a:bodyPr/>
        <a:lstStyle/>
        <a:p>
          <a:r>
            <a:rPr lang="en-US" sz="1800" b="1" u="none" dirty="0">
              <a:solidFill>
                <a:schemeClr val="bg1"/>
              </a:solidFill>
              <a:effectLst/>
              <a:latin typeface="Tenorite" pitchFamily="2" charset="0"/>
            </a:rPr>
            <a:t>Development</a:t>
          </a:r>
        </a:p>
      </dgm:t>
    </dgm:pt>
    <dgm:pt modelId="{FDC86030-4190-4F84-8E95-D8B8CB51AAA0}" type="parTrans" cxnId="{CC6D3105-E999-4670-B0F6-2BAB3C12F6C9}">
      <dgm:prSet/>
      <dgm:spPr/>
      <dgm:t>
        <a:bodyPr/>
        <a:lstStyle/>
        <a:p>
          <a:endParaRPr lang="en-US">
            <a:solidFill>
              <a:schemeClr val="bg1"/>
            </a:solidFill>
            <a:effectLst/>
          </a:endParaRPr>
        </a:p>
      </dgm:t>
    </dgm:pt>
    <dgm:pt modelId="{2045EAC1-CFDF-468A-92E1-7665811FF900}" type="sibTrans" cxnId="{CC6D3105-E999-4670-B0F6-2BAB3C12F6C9}">
      <dgm:prSet/>
      <dgm:spPr/>
      <dgm:t>
        <a:bodyPr/>
        <a:lstStyle/>
        <a:p>
          <a:endParaRPr lang="en-US">
            <a:solidFill>
              <a:schemeClr val="bg1"/>
            </a:solidFill>
            <a:effectLst/>
          </a:endParaRPr>
        </a:p>
      </dgm:t>
    </dgm:pt>
    <dgm:pt modelId="{7F5A3E42-4A04-4BE0-9726-8334E7DB24A9}">
      <dgm:prSet phldr="0" custT="1"/>
      <dgm:spPr/>
      <dgm:t>
        <a:bodyPr/>
        <a:lstStyle/>
        <a:p>
          <a:r>
            <a:rPr lang="en-US" sz="1800" b="1" u="none" dirty="0">
              <a:solidFill>
                <a:schemeClr val="bg1"/>
              </a:solidFill>
              <a:effectLst/>
              <a:latin typeface="Tenorite" pitchFamily="2" charset="0"/>
            </a:rPr>
            <a:t>Testing</a:t>
          </a:r>
        </a:p>
      </dgm:t>
    </dgm:pt>
    <dgm:pt modelId="{8905EB60-DCFA-4973-9F6A-1EF0D1050E0B}" type="parTrans" cxnId="{4B1DEC94-BD85-4470-A459-D9A89A5010E9}">
      <dgm:prSet/>
      <dgm:spPr/>
      <dgm:t>
        <a:bodyPr/>
        <a:lstStyle/>
        <a:p>
          <a:endParaRPr lang="en-US">
            <a:solidFill>
              <a:schemeClr val="bg1"/>
            </a:solidFill>
            <a:effectLst/>
          </a:endParaRPr>
        </a:p>
      </dgm:t>
    </dgm:pt>
    <dgm:pt modelId="{76D44B09-6964-4533-AB6D-8E3F2FD74B07}" type="sibTrans" cxnId="{4B1DEC94-BD85-4470-A459-D9A89A5010E9}">
      <dgm:prSet/>
      <dgm:spPr/>
      <dgm:t>
        <a:bodyPr/>
        <a:lstStyle/>
        <a:p>
          <a:endParaRPr lang="en-US">
            <a:solidFill>
              <a:schemeClr val="bg1"/>
            </a:solidFill>
            <a:effectLst/>
          </a:endParaRPr>
        </a:p>
      </dgm:t>
    </dgm:pt>
    <dgm:pt modelId="{C05F522E-F669-49B3-A5C4-D1D7FABA0B38}">
      <dgm:prSet phldr="0" custT="1"/>
      <dgm:spPr/>
      <dgm:t>
        <a:bodyPr/>
        <a:lstStyle/>
        <a:p>
          <a:r>
            <a:rPr lang="en-US" sz="1800" b="1" u="none" dirty="0">
              <a:solidFill>
                <a:schemeClr val="bg1"/>
              </a:solidFill>
              <a:effectLst/>
              <a:latin typeface="Tenorite" pitchFamily="2" charset="0"/>
            </a:rPr>
            <a:t>Deployment</a:t>
          </a:r>
        </a:p>
      </dgm:t>
    </dgm:pt>
    <dgm:pt modelId="{CED815EC-0CA1-44CC-B6D5-0AEE82C164BA}" type="parTrans" cxnId="{42EA52E2-EF1B-4AC4-83FA-A58D05D01CE0}">
      <dgm:prSet/>
      <dgm:spPr/>
      <dgm:t>
        <a:bodyPr/>
        <a:lstStyle/>
        <a:p>
          <a:endParaRPr lang="en-US"/>
        </a:p>
      </dgm:t>
    </dgm:pt>
    <dgm:pt modelId="{783AC26A-FA36-4E3D-B9F8-7D5405CE514B}" type="sibTrans" cxnId="{42EA52E2-EF1B-4AC4-83FA-A58D05D01CE0}">
      <dgm:prSet/>
      <dgm:spPr/>
      <dgm:t>
        <a:bodyPr/>
        <a:lstStyle/>
        <a:p>
          <a:endParaRPr lang="en-US"/>
        </a:p>
      </dgm:t>
    </dgm:pt>
    <dgm:pt modelId="{D8B9B25D-7F57-426E-9193-B3A2B6761E7A}">
      <dgm:prSet phldr="0" custT="1"/>
      <dgm:spPr/>
      <dgm:t>
        <a:bodyPr/>
        <a:lstStyle/>
        <a:p>
          <a:r>
            <a:rPr lang="en-US" sz="1800" b="1" u="none" dirty="0">
              <a:solidFill>
                <a:schemeClr val="bg1"/>
              </a:solidFill>
              <a:effectLst/>
              <a:latin typeface="Tenorite" pitchFamily="2" charset="0"/>
            </a:rPr>
            <a:t>Launch and Monitoring</a:t>
          </a:r>
        </a:p>
      </dgm:t>
    </dgm:pt>
    <dgm:pt modelId="{530A45E3-2AB7-4EFB-AA62-61E598C57384}" type="parTrans" cxnId="{88FD4741-355E-4468-A98F-DBB777501804}">
      <dgm:prSet/>
      <dgm:spPr/>
      <dgm:t>
        <a:bodyPr/>
        <a:lstStyle/>
        <a:p>
          <a:endParaRPr lang="en-US"/>
        </a:p>
      </dgm:t>
    </dgm:pt>
    <dgm:pt modelId="{8FD6FB77-E1FE-4215-ACF7-B26DD121D9D6}" type="sibTrans" cxnId="{88FD4741-355E-4468-A98F-DBB777501804}">
      <dgm:prSet/>
      <dgm:spPr/>
      <dgm:t>
        <a:bodyPr/>
        <a:lstStyle/>
        <a:p>
          <a:endParaRPr lang="en-US"/>
        </a:p>
      </dgm:t>
    </dgm:pt>
    <dgm:pt modelId="{F99862F1-0FD7-47E9-8C16-6CA02EF9B314}">
      <dgm:prSet phldr="0" custT="1"/>
      <dgm:spPr/>
      <dgm:t>
        <a:bodyPr/>
        <a:lstStyle/>
        <a:p>
          <a:r>
            <a:rPr lang="en-US" sz="1800" b="1" u="none" dirty="0">
              <a:solidFill>
                <a:schemeClr val="bg1"/>
              </a:solidFill>
              <a:effectLst/>
              <a:latin typeface="Tenorite" pitchFamily="2" charset="0"/>
            </a:rPr>
            <a:t>Research and Requirements Gathering</a:t>
          </a:r>
        </a:p>
      </dgm:t>
    </dgm:pt>
    <dgm:pt modelId="{668E69B0-8523-41B6-A15F-AED50B5BBD3C}" type="parTrans" cxnId="{D6A8E345-12EE-4ABA-896D-2F4FD171C1C2}">
      <dgm:prSet/>
      <dgm:spPr/>
      <dgm:t>
        <a:bodyPr/>
        <a:lstStyle/>
        <a:p>
          <a:endParaRPr lang="en-US"/>
        </a:p>
      </dgm:t>
    </dgm:pt>
    <dgm:pt modelId="{73D344E5-CF71-4EA0-BBC0-1E7F7747C3CF}" type="sibTrans" cxnId="{D6A8E345-12EE-4ABA-896D-2F4FD171C1C2}">
      <dgm:prSet/>
      <dgm:spPr/>
      <dgm:t>
        <a:bodyPr/>
        <a:lstStyle/>
        <a:p>
          <a:endParaRPr lang="en-US"/>
        </a:p>
      </dgm:t>
    </dgm:pt>
    <dgm:pt modelId="{52CB621C-0688-4F83-AD33-77E0576884B9}">
      <dgm:prSet phldr="0" custT="1"/>
      <dgm:spPr/>
      <dgm:t>
        <a:bodyPr/>
        <a:lstStyle/>
        <a:p>
          <a:pPr>
            <a:defRPr b="1"/>
          </a:pPr>
          <a:r>
            <a:rPr lang="en-US" sz="1800" b="1" u="none" dirty="0">
              <a:solidFill>
                <a:schemeClr val="bg1"/>
              </a:solidFill>
              <a:effectLst/>
              <a:latin typeface="Tenorite" pitchFamily="2" charset="0"/>
            </a:rPr>
            <a:t>1 - 3 Week</a:t>
          </a:r>
        </a:p>
      </dgm:t>
    </dgm:pt>
    <dgm:pt modelId="{A98A2126-511E-4077-9F34-216529B0446D}" type="parTrans" cxnId="{C3704906-D41C-4E01-BC2E-DDFFB9B395E5}">
      <dgm:prSet/>
      <dgm:spPr/>
      <dgm:t>
        <a:bodyPr/>
        <a:lstStyle/>
        <a:p>
          <a:endParaRPr lang="en-US"/>
        </a:p>
      </dgm:t>
    </dgm:pt>
    <dgm:pt modelId="{E2DBA455-8CB3-4984-94BE-DC7714545F07}" type="sibTrans" cxnId="{C3704906-D41C-4E01-BC2E-DDFFB9B395E5}">
      <dgm:prSet/>
      <dgm:spPr/>
      <dgm:t>
        <a:bodyPr/>
        <a:lstStyle/>
        <a:p>
          <a:endParaRPr lang="en-US"/>
        </a:p>
      </dgm:t>
    </dgm:pt>
    <dgm:pt modelId="{32E847ED-7471-401B-A88C-DFE626419EB5}">
      <dgm:prSet phldr="0" custT="1"/>
      <dgm:spPr/>
      <dgm:t>
        <a:bodyPr/>
        <a:lstStyle/>
        <a:p>
          <a:pPr>
            <a:defRPr b="1"/>
          </a:pPr>
          <a:r>
            <a:rPr lang="en-US" sz="1800" b="1" u="none" dirty="0">
              <a:solidFill>
                <a:schemeClr val="bg1"/>
              </a:solidFill>
              <a:effectLst/>
              <a:latin typeface="Tenorite" pitchFamily="2" charset="0"/>
            </a:rPr>
            <a:t>3 - 7 Week</a:t>
          </a:r>
        </a:p>
      </dgm:t>
    </dgm:pt>
    <dgm:pt modelId="{D9AD89D1-A7EB-453B-A3ED-220C743A6CCA}" type="parTrans" cxnId="{0CE4ECD3-0A6B-4E6A-A86A-8212F3BD213B}">
      <dgm:prSet/>
      <dgm:spPr/>
      <dgm:t>
        <a:bodyPr/>
        <a:lstStyle/>
        <a:p>
          <a:endParaRPr lang="en-US"/>
        </a:p>
      </dgm:t>
    </dgm:pt>
    <dgm:pt modelId="{5EE2659A-BEC5-4A6A-A7C6-D4074B825770}" type="sibTrans" cxnId="{0CE4ECD3-0A6B-4E6A-A86A-8212F3BD213B}">
      <dgm:prSet/>
      <dgm:spPr/>
      <dgm:t>
        <a:bodyPr/>
        <a:lstStyle/>
        <a:p>
          <a:endParaRPr lang="en-US"/>
        </a:p>
      </dgm:t>
    </dgm:pt>
    <dgm:pt modelId="{97E67C23-CAAF-4685-8AD0-12A1BC3C1B25}">
      <dgm:prSet phldr="0" custT="1"/>
      <dgm:spPr/>
      <dgm:t>
        <a:bodyPr/>
        <a:lstStyle/>
        <a:p>
          <a:pPr>
            <a:defRPr b="1"/>
          </a:pPr>
          <a:r>
            <a:rPr lang="en-US" sz="1800" b="1" u="none" dirty="0">
              <a:solidFill>
                <a:schemeClr val="bg1"/>
              </a:solidFill>
              <a:effectLst/>
              <a:latin typeface="Tenorite" pitchFamily="2" charset="0"/>
            </a:rPr>
            <a:t>10 - 15 Week</a:t>
          </a:r>
        </a:p>
      </dgm:t>
    </dgm:pt>
    <dgm:pt modelId="{4CE0301A-D4D6-4750-8E3C-24AF55137B0A}" type="parTrans" cxnId="{601091D8-9C48-4E43-BCED-8C2F628A4C46}">
      <dgm:prSet/>
      <dgm:spPr/>
      <dgm:t>
        <a:bodyPr/>
        <a:lstStyle/>
        <a:p>
          <a:endParaRPr lang="en-US"/>
        </a:p>
      </dgm:t>
    </dgm:pt>
    <dgm:pt modelId="{4F1F3085-5D95-48F1-9A54-EDFB3DCAEF00}" type="sibTrans" cxnId="{601091D8-9C48-4E43-BCED-8C2F628A4C46}">
      <dgm:prSet/>
      <dgm:spPr/>
      <dgm:t>
        <a:bodyPr/>
        <a:lstStyle/>
        <a:p>
          <a:endParaRPr lang="en-US"/>
        </a:p>
      </dgm:t>
    </dgm:pt>
    <dgm:pt modelId="{DEA2C1EE-A3DD-4202-9CFC-66ECABA75BEC}">
      <dgm:prSet phldr="0" custT="1"/>
      <dgm:spPr/>
      <dgm:t>
        <a:bodyPr/>
        <a:lstStyle/>
        <a:p>
          <a:pPr>
            <a:defRPr b="1"/>
          </a:pPr>
          <a:r>
            <a:rPr lang="en-US" sz="1800" b="1" u="none" dirty="0">
              <a:solidFill>
                <a:schemeClr val="bg1"/>
              </a:solidFill>
              <a:effectLst/>
              <a:latin typeface="Tenorite" pitchFamily="2" charset="0"/>
            </a:rPr>
            <a:t>7 - 10 Week</a:t>
          </a:r>
        </a:p>
      </dgm:t>
    </dgm:pt>
    <dgm:pt modelId="{975B5BBA-3FE0-4D5A-83E6-1B77DA0AAEDC}" type="parTrans" cxnId="{4B0ED357-200B-42A8-84F5-DB9A2A7FA395}">
      <dgm:prSet/>
      <dgm:spPr/>
      <dgm:t>
        <a:bodyPr/>
        <a:lstStyle/>
        <a:p>
          <a:endParaRPr lang="en-US"/>
        </a:p>
      </dgm:t>
    </dgm:pt>
    <dgm:pt modelId="{D6F7AE1E-E065-4DBC-A3FA-CF32FEE5C984}" type="sibTrans" cxnId="{4B0ED357-200B-42A8-84F5-DB9A2A7FA395}">
      <dgm:prSet/>
      <dgm:spPr/>
      <dgm:t>
        <a:bodyPr/>
        <a:lstStyle/>
        <a:p>
          <a:endParaRPr lang="en-US"/>
        </a:p>
      </dgm:t>
    </dgm:pt>
    <dgm:pt modelId="{170283B6-B9D0-4D9A-B9E8-E40FBE9059EE}">
      <dgm:prSet phldrT="[Text]" phldr="0" custT="1"/>
      <dgm:spPr/>
      <dgm:t>
        <a:bodyPr/>
        <a:lstStyle/>
        <a:p>
          <a:pPr>
            <a:defRPr b="1"/>
          </a:pPr>
          <a:r>
            <a:rPr lang="en-US" sz="1800" b="1" u="none" dirty="0">
              <a:solidFill>
                <a:schemeClr val="bg1"/>
              </a:solidFill>
              <a:effectLst/>
              <a:latin typeface="Tenorite" pitchFamily="2" charset="0"/>
            </a:rPr>
            <a:t>15 - 18 Week</a:t>
          </a:r>
        </a:p>
      </dgm:t>
    </dgm:pt>
    <dgm:pt modelId="{95BCC6C7-F8E6-4F62-B3AF-E51FCF6AA7F7}" type="parTrans" cxnId="{AA7A68E3-8CAD-4AD6-86D6-B46250186B61}">
      <dgm:prSet/>
      <dgm:spPr/>
      <dgm:t>
        <a:bodyPr/>
        <a:lstStyle/>
        <a:p>
          <a:endParaRPr lang="en-US"/>
        </a:p>
      </dgm:t>
    </dgm:pt>
    <dgm:pt modelId="{2F7D1218-A360-4462-BF5D-3D0A2134468F}" type="sibTrans" cxnId="{AA7A68E3-8CAD-4AD6-86D6-B46250186B61}">
      <dgm:prSet/>
      <dgm:spPr/>
      <dgm:t>
        <a:bodyPr/>
        <a:lstStyle/>
        <a:p>
          <a:endParaRPr lang="en-US"/>
        </a:p>
      </dgm:t>
    </dgm:pt>
    <dgm:pt modelId="{88DF5A76-EA2A-4B29-817D-2F3622EB8B41}">
      <dgm:prSet phldr="0" custT="1"/>
      <dgm:spPr/>
      <dgm:t>
        <a:bodyPr/>
        <a:lstStyle/>
        <a:p>
          <a:pPr>
            <a:defRPr b="1"/>
          </a:pPr>
          <a:r>
            <a:rPr lang="en-US" sz="1800" b="1" u="none" dirty="0">
              <a:solidFill>
                <a:schemeClr val="bg1"/>
              </a:solidFill>
              <a:effectLst/>
              <a:latin typeface="Tenorite" pitchFamily="2" charset="0"/>
            </a:rPr>
            <a:t>18 - 26 Week</a:t>
          </a:r>
        </a:p>
      </dgm:t>
    </dgm:pt>
    <dgm:pt modelId="{3C2B58AB-35E2-442E-80FC-71CF80A530E0}" type="parTrans" cxnId="{68A60C73-12EA-41CD-BA81-20AD12BB53F3}">
      <dgm:prSet/>
      <dgm:spPr/>
      <dgm:t>
        <a:bodyPr/>
        <a:lstStyle/>
        <a:p>
          <a:endParaRPr lang="en-US"/>
        </a:p>
      </dgm:t>
    </dgm:pt>
    <dgm:pt modelId="{4C06AB0F-98A5-4B1E-8DAE-D40819E17C7E}" type="sibTrans" cxnId="{68A60C73-12EA-41CD-BA81-20AD12BB53F3}">
      <dgm:prSet/>
      <dgm:spPr/>
      <dgm:t>
        <a:bodyPr/>
        <a:lstStyle/>
        <a:p>
          <a:endParaRPr lang="en-US"/>
        </a:p>
      </dgm:t>
    </dgm:pt>
    <dgm:pt modelId="{21DA8044-B252-4A92-8C57-ADAC5F304025}">
      <dgm:prSet phldr="0" custT="1"/>
      <dgm:spPr/>
      <dgm:t>
        <a:bodyPr/>
        <a:lstStyle/>
        <a:p>
          <a:pPr>
            <a:defRPr b="1"/>
          </a:pPr>
          <a:r>
            <a:rPr lang="en-US" sz="1800" b="1" u="none" dirty="0">
              <a:solidFill>
                <a:schemeClr val="bg1"/>
              </a:solidFill>
              <a:effectLst/>
              <a:latin typeface="Tenorite" pitchFamily="2" charset="0"/>
            </a:rPr>
            <a:t>26 - 28 Week</a:t>
          </a:r>
        </a:p>
      </dgm:t>
    </dgm:pt>
    <dgm:pt modelId="{6B75614B-E4AA-496E-B01B-5C4552E835EF}" type="parTrans" cxnId="{D4FBBD81-F235-4D4B-AF32-02048CA19A8E}">
      <dgm:prSet/>
      <dgm:spPr/>
      <dgm:t>
        <a:bodyPr/>
        <a:lstStyle/>
        <a:p>
          <a:endParaRPr lang="en-US"/>
        </a:p>
      </dgm:t>
    </dgm:pt>
    <dgm:pt modelId="{2F7E7E4F-A81A-4EBD-91D3-898EA2895D00}" type="sibTrans" cxnId="{D4FBBD81-F235-4D4B-AF32-02048CA19A8E}">
      <dgm:prSet/>
      <dgm:spPr/>
      <dgm:t>
        <a:bodyPr/>
        <a:lstStyle/>
        <a:p>
          <a:endParaRPr lang="en-US"/>
        </a:p>
      </dgm:t>
    </dgm:pt>
    <dgm:pt modelId="{3A2E9CFE-FC68-44CF-A378-9C18268A12DF}">
      <dgm:prSet phldr="0" custT="1"/>
      <dgm:spPr/>
      <dgm:t>
        <a:bodyPr/>
        <a:lstStyle/>
        <a:p>
          <a:pPr>
            <a:defRPr b="1"/>
          </a:pPr>
          <a:r>
            <a:rPr lang="en-US" sz="1800" b="1" u="none" dirty="0">
              <a:solidFill>
                <a:schemeClr val="bg1"/>
              </a:solidFill>
              <a:effectLst/>
              <a:latin typeface="Tenorite" pitchFamily="2" charset="0"/>
            </a:rPr>
            <a:t>28 - 30 Week</a:t>
          </a:r>
        </a:p>
      </dgm:t>
    </dgm:pt>
    <dgm:pt modelId="{637DD469-FACF-4A92-90AE-5DB3571E29C1}" type="parTrans" cxnId="{E20872FA-E4E5-4D5F-A43D-F3AFC853A4CE}">
      <dgm:prSet/>
      <dgm:spPr/>
      <dgm:t>
        <a:bodyPr/>
        <a:lstStyle/>
        <a:p>
          <a:endParaRPr lang="en-US"/>
        </a:p>
      </dgm:t>
    </dgm:pt>
    <dgm:pt modelId="{91DB76DD-6339-4139-96B3-6B2F2CD7B897}" type="sibTrans" cxnId="{E20872FA-E4E5-4D5F-A43D-F3AFC853A4CE}">
      <dgm:prSet/>
      <dgm:spPr/>
      <dgm:t>
        <a:bodyPr/>
        <a:lstStyle/>
        <a:p>
          <a:endParaRPr lang="en-US"/>
        </a:p>
      </dgm:t>
    </dgm:pt>
    <dgm:pt modelId="{94F829CD-8A82-4C9F-AEAF-DC65E5FC95CE}">
      <dgm:prSet phldr="0" custT="1"/>
      <dgm:spPr/>
      <dgm:t>
        <a:bodyPr/>
        <a:lstStyle/>
        <a:p>
          <a:pPr>
            <a:defRPr b="1"/>
          </a:pPr>
          <a:r>
            <a:rPr lang="en-US" sz="1800" b="1" u="none" dirty="0">
              <a:solidFill>
                <a:schemeClr val="bg1"/>
              </a:solidFill>
              <a:effectLst/>
              <a:latin typeface="Tenorite" pitchFamily="2" charset="0"/>
            </a:rPr>
            <a:t>Indefinite</a:t>
          </a:r>
        </a:p>
      </dgm:t>
    </dgm:pt>
    <dgm:pt modelId="{A55A0CED-2DCC-46EF-88CF-6A288D7C11F8}" type="parTrans" cxnId="{4419507A-4FE2-4164-8B8E-60522E61DA6F}">
      <dgm:prSet/>
      <dgm:spPr/>
      <dgm:t>
        <a:bodyPr/>
        <a:lstStyle/>
        <a:p>
          <a:endParaRPr lang="en-US"/>
        </a:p>
      </dgm:t>
    </dgm:pt>
    <dgm:pt modelId="{92E67550-5F77-4515-AEA8-FBD39F8A4D40}" type="sibTrans" cxnId="{4419507A-4FE2-4164-8B8E-60522E61DA6F}">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10" custLinFactNeighborX="-83"/>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17F5E762-9C4D-47BD-BCA1-35C523166797}" type="pres">
      <dgm:prSet presAssocID="{52CB621C-0688-4F83-AD33-77E0576884B9}" presName="composite" presStyleCnt="0"/>
      <dgm:spPr/>
    </dgm:pt>
    <dgm:pt modelId="{300644A3-30BA-4E1C-9B36-CB0AEA758885}" type="pres">
      <dgm:prSet presAssocID="{52CB621C-0688-4F83-AD33-77E0576884B9}" presName="ConnectorPoint" presStyleLbl="lnNode1" presStyleIdx="0" presStyleCnt="9"/>
      <dgm:spPr>
        <a:solidFill>
          <a:schemeClr val="accent2">
            <a:shade val="9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DAD843A-74DB-4FEF-84ED-0BCABE35C00B}" type="pres">
      <dgm:prSet presAssocID="{52CB621C-0688-4F83-AD33-77E0576884B9}" presName="DropPinPlaceHolder" presStyleCnt="0"/>
      <dgm:spPr/>
    </dgm:pt>
    <dgm:pt modelId="{71443075-3E65-4E21-ABF7-3E21DD0B7C04}" type="pres">
      <dgm:prSet presAssocID="{52CB621C-0688-4F83-AD33-77E0576884B9}" presName="DropPin" presStyleLbl="alignNode1" presStyleIdx="0" presStyleCnt="9"/>
      <dgm:spPr/>
    </dgm:pt>
    <dgm:pt modelId="{5D3C19C6-53AC-4617-9AD3-C974D7240C28}" type="pres">
      <dgm:prSet presAssocID="{52CB621C-0688-4F83-AD33-77E0576884B9}" presName="Ellipse" presStyleLbl="fgAcc1" presStyleIdx="1" presStyleCnt="10"/>
      <dgm:spPr>
        <a:solidFill>
          <a:schemeClr val="lt1">
            <a:alpha val="90000"/>
            <a:hueOff val="0"/>
            <a:satOff val="0"/>
            <a:lumOff val="0"/>
            <a:alphaOff val="0"/>
          </a:schemeClr>
        </a:solidFill>
        <a:ln w="12700" cap="flat" cmpd="sng" algn="ctr">
          <a:noFill/>
          <a:prstDash val="solid"/>
          <a:miter lim="800000"/>
        </a:ln>
        <a:effectLst/>
      </dgm:spPr>
    </dgm:pt>
    <dgm:pt modelId="{0C426BE4-A07D-473D-B71A-91BFACCF4291}" type="pres">
      <dgm:prSet presAssocID="{52CB621C-0688-4F83-AD33-77E0576884B9}" presName="L2TextContainer" presStyleLbl="revTx" presStyleIdx="0" presStyleCnt="18">
        <dgm:presLayoutVars>
          <dgm:bulletEnabled val="1"/>
        </dgm:presLayoutVars>
      </dgm:prSet>
      <dgm:spPr/>
    </dgm:pt>
    <dgm:pt modelId="{26F5F8F0-0911-4240-8EC0-BEDBE72C31E3}" type="pres">
      <dgm:prSet presAssocID="{52CB621C-0688-4F83-AD33-77E0576884B9}" presName="L1TextContainer" presStyleLbl="revTx" presStyleIdx="1" presStyleCnt="18">
        <dgm:presLayoutVars>
          <dgm:chMax val="1"/>
          <dgm:chPref val="1"/>
          <dgm:bulletEnabled val="1"/>
        </dgm:presLayoutVars>
      </dgm:prSet>
      <dgm:spPr/>
    </dgm:pt>
    <dgm:pt modelId="{13545A7A-EAAD-4B5C-88F5-BB26E1B5702B}" type="pres">
      <dgm:prSet presAssocID="{52CB621C-0688-4F83-AD33-77E0576884B9}" presName="ConnectLine" presStyleLbl="sibTrans1D1" presStyleIdx="0" presStyleCnt="9"/>
      <dgm:spPr>
        <a:noFill/>
        <a:ln w="12700" cap="flat" cmpd="sng" algn="ctr">
          <a:solidFill>
            <a:schemeClr val="accent2">
              <a:shade val="90000"/>
              <a:hueOff val="0"/>
              <a:satOff val="0"/>
              <a:lumOff val="0"/>
              <a:alphaOff val="0"/>
            </a:schemeClr>
          </a:solidFill>
          <a:prstDash val="dash"/>
          <a:miter lim="800000"/>
        </a:ln>
        <a:effectLst/>
      </dgm:spPr>
    </dgm:pt>
    <dgm:pt modelId="{8E53B2EF-0C2D-428A-9E31-6093535931FF}" type="pres">
      <dgm:prSet presAssocID="{52CB621C-0688-4F83-AD33-77E0576884B9}" presName="EmptyPlaceHolder" presStyleCnt="0"/>
      <dgm:spPr/>
    </dgm:pt>
    <dgm:pt modelId="{9E51ADFE-C7B6-417E-99DA-F850D6AF0B7B}" type="pres">
      <dgm:prSet presAssocID="{E2DBA455-8CB3-4984-94BE-DC7714545F07}" presName="spaceBetweenRectangles" presStyleCnt="0"/>
      <dgm:spPr/>
    </dgm:pt>
    <dgm:pt modelId="{099F227C-EEF1-4D90-B7EB-2DFFFE49BBB0}" type="pres">
      <dgm:prSet presAssocID="{32E847ED-7471-401B-A88C-DFE626419EB5}" presName="composite" presStyleCnt="0"/>
      <dgm:spPr/>
    </dgm:pt>
    <dgm:pt modelId="{FEE444B2-A963-4EE1-AFD2-B8F25FCD373F}" type="pres">
      <dgm:prSet presAssocID="{32E847ED-7471-401B-A88C-DFE626419EB5}" presName="ConnectorPoint" presStyleLbl="lnNode1" presStyleIdx="1" presStyleCnt="9"/>
      <dgm:spPr>
        <a:solidFill>
          <a:schemeClr val="accent2">
            <a:shade val="90000"/>
            <a:hueOff val="3840"/>
            <a:satOff val="1385"/>
            <a:lumOff val="1188"/>
            <a:alphaOff val="-6250"/>
          </a:schemeClr>
        </a:solidFill>
        <a:ln w="6350" cap="flat" cmpd="sng" algn="ctr">
          <a:solidFill>
            <a:schemeClr val="lt1">
              <a:hueOff val="0"/>
              <a:satOff val="0"/>
              <a:lumOff val="0"/>
              <a:alphaOff val="0"/>
            </a:schemeClr>
          </a:solidFill>
          <a:prstDash val="solid"/>
          <a:miter lim="800000"/>
        </a:ln>
        <a:effectLst/>
      </dgm:spPr>
    </dgm:pt>
    <dgm:pt modelId="{BE25A5C5-FA09-49B6-A047-0E5970676651}" type="pres">
      <dgm:prSet presAssocID="{32E847ED-7471-401B-A88C-DFE626419EB5}" presName="DropPinPlaceHolder" presStyleCnt="0"/>
      <dgm:spPr/>
    </dgm:pt>
    <dgm:pt modelId="{9708C213-0696-4678-8A1B-E4BCE8BC1106}" type="pres">
      <dgm:prSet presAssocID="{32E847ED-7471-401B-A88C-DFE626419EB5}" presName="DropPin" presStyleLbl="alignNode1" presStyleIdx="1" presStyleCnt="9"/>
      <dgm:spPr/>
    </dgm:pt>
    <dgm:pt modelId="{F56C6404-C3DF-43AE-BC13-C3DC77517906}" type="pres">
      <dgm:prSet presAssocID="{32E847ED-7471-401B-A88C-DFE626419EB5}" presName="Ellipse" presStyleLbl="fgAcc1" presStyleIdx="2" presStyleCnt="10"/>
      <dgm:spPr>
        <a:solidFill>
          <a:schemeClr val="lt1">
            <a:alpha val="90000"/>
            <a:hueOff val="0"/>
            <a:satOff val="0"/>
            <a:lumOff val="0"/>
            <a:alphaOff val="0"/>
          </a:schemeClr>
        </a:solidFill>
        <a:ln w="12700" cap="flat" cmpd="sng" algn="ctr">
          <a:noFill/>
          <a:prstDash val="solid"/>
          <a:miter lim="800000"/>
        </a:ln>
        <a:effectLst/>
      </dgm:spPr>
    </dgm:pt>
    <dgm:pt modelId="{365075C9-C41A-4D88-8CF8-FA5BEA1C4AC4}" type="pres">
      <dgm:prSet presAssocID="{32E847ED-7471-401B-A88C-DFE626419EB5}" presName="L2TextContainer" presStyleLbl="revTx" presStyleIdx="2" presStyleCnt="18">
        <dgm:presLayoutVars>
          <dgm:bulletEnabled val="1"/>
        </dgm:presLayoutVars>
      </dgm:prSet>
      <dgm:spPr/>
    </dgm:pt>
    <dgm:pt modelId="{94C5EA17-922B-4613-864A-339E000F6D4C}" type="pres">
      <dgm:prSet presAssocID="{32E847ED-7471-401B-A88C-DFE626419EB5}" presName="L1TextContainer" presStyleLbl="revTx" presStyleIdx="3" presStyleCnt="18">
        <dgm:presLayoutVars>
          <dgm:chMax val="1"/>
          <dgm:chPref val="1"/>
          <dgm:bulletEnabled val="1"/>
        </dgm:presLayoutVars>
      </dgm:prSet>
      <dgm:spPr/>
    </dgm:pt>
    <dgm:pt modelId="{A8E82C12-DE8E-46BB-9666-97EFE55AE5B3}" type="pres">
      <dgm:prSet presAssocID="{32E847ED-7471-401B-A88C-DFE626419EB5}" presName="ConnectLine" presStyleLbl="sibTrans1D1" presStyleIdx="1" presStyleCnt="9"/>
      <dgm:spPr>
        <a:noFill/>
        <a:ln w="12700" cap="flat" cmpd="sng" algn="ctr">
          <a:solidFill>
            <a:schemeClr val="accent2">
              <a:shade val="90000"/>
              <a:hueOff val="3840"/>
              <a:satOff val="1385"/>
              <a:lumOff val="1188"/>
              <a:alphaOff val="0"/>
            </a:schemeClr>
          </a:solidFill>
          <a:prstDash val="dash"/>
          <a:miter lim="800000"/>
        </a:ln>
        <a:effectLst/>
      </dgm:spPr>
    </dgm:pt>
    <dgm:pt modelId="{8904CD45-7428-4F0F-BA84-D655D002374D}" type="pres">
      <dgm:prSet presAssocID="{32E847ED-7471-401B-A88C-DFE626419EB5}" presName="EmptyPlaceHolder" presStyleCnt="0"/>
      <dgm:spPr/>
    </dgm:pt>
    <dgm:pt modelId="{FDA58988-A93E-4636-8D5C-2C5D5CCAE698}" type="pres">
      <dgm:prSet presAssocID="{5EE2659A-BEC5-4A6A-A7C6-D4074B825770}" presName="spaceBetweenRectangles" presStyleCnt="0"/>
      <dgm:spPr/>
    </dgm:pt>
    <dgm:pt modelId="{3841CAF1-1DE1-49D9-B432-C93A16910D40}" type="pres">
      <dgm:prSet presAssocID="{DEA2C1EE-A3DD-4202-9CFC-66ECABA75BEC}" presName="composite" presStyleCnt="0"/>
      <dgm:spPr/>
    </dgm:pt>
    <dgm:pt modelId="{3DD4443A-D213-4A27-89CC-A39ED0D847F3}" type="pres">
      <dgm:prSet presAssocID="{DEA2C1EE-A3DD-4202-9CFC-66ECABA75BEC}" presName="ConnectorPoint" presStyleLbl="lnNode1" presStyleIdx="2" presStyleCnt="9"/>
      <dgm:spPr>
        <a:solidFill>
          <a:schemeClr val="accent2">
            <a:shade val="90000"/>
            <a:hueOff val="7680"/>
            <a:satOff val="2770"/>
            <a:lumOff val="2376"/>
            <a:alphaOff val="-12500"/>
          </a:schemeClr>
        </a:solidFill>
        <a:ln w="6350" cap="flat" cmpd="sng" algn="ctr">
          <a:solidFill>
            <a:schemeClr val="lt1">
              <a:hueOff val="0"/>
              <a:satOff val="0"/>
              <a:lumOff val="0"/>
              <a:alphaOff val="0"/>
            </a:schemeClr>
          </a:solidFill>
          <a:prstDash val="solid"/>
          <a:miter lim="800000"/>
        </a:ln>
        <a:effectLst/>
      </dgm:spPr>
    </dgm:pt>
    <dgm:pt modelId="{84FBC028-D511-4369-ADA5-C1C162A7EB30}" type="pres">
      <dgm:prSet presAssocID="{DEA2C1EE-A3DD-4202-9CFC-66ECABA75BEC}" presName="DropPinPlaceHolder" presStyleCnt="0"/>
      <dgm:spPr/>
    </dgm:pt>
    <dgm:pt modelId="{385514C7-4C76-49CD-96B8-8C9639290CEB}" type="pres">
      <dgm:prSet presAssocID="{DEA2C1EE-A3DD-4202-9CFC-66ECABA75BEC}" presName="DropPin" presStyleLbl="alignNode1" presStyleIdx="2" presStyleCnt="9"/>
      <dgm:spPr/>
    </dgm:pt>
    <dgm:pt modelId="{3C7E5773-7CCE-4F10-B051-3D22A11996FE}" type="pres">
      <dgm:prSet presAssocID="{DEA2C1EE-A3DD-4202-9CFC-66ECABA75BEC}" presName="Ellipse" presStyleLbl="fgAcc1" presStyleIdx="3" presStyleCnt="10"/>
      <dgm:spPr>
        <a:solidFill>
          <a:schemeClr val="lt1">
            <a:alpha val="90000"/>
            <a:hueOff val="0"/>
            <a:satOff val="0"/>
            <a:lumOff val="0"/>
            <a:alphaOff val="0"/>
          </a:schemeClr>
        </a:solidFill>
        <a:ln w="12700" cap="flat" cmpd="sng" algn="ctr">
          <a:noFill/>
          <a:prstDash val="solid"/>
          <a:miter lim="800000"/>
        </a:ln>
        <a:effectLst/>
      </dgm:spPr>
    </dgm:pt>
    <dgm:pt modelId="{CF8B41A0-8C48-47A4-BE55-737B3FB1F45D}" type="pres">
      <dgm:prSet presAssocID="{DEA2C1EE-A3DD-4202-9CFC-66ECABA75BEC}" presName="L2TextContainer" presStyleLbl="revTx" presStyleIdx="4" presStyleCnt="18">
        <dgm:presLayoutVars>
          <dgm:bulletEnabled val="1"/>
        </dgm:presLayoutVars>
      </dgm:prSet>
      <dgm:spPr/>
    </dgm:pt>
    <dgm:pt modelId="{D1F5E1C2-584C-4136-B4CB-852DA0B002C8}" type="pres">
      <dgm:prSet presAssocID="{DEA2C1EE-A3DD-4202-9CFC-66ECABA75BEC}" presName="L1TextContainer" presStyleLbl="revTx" presStyleIdx="5" presStyleCnt="18">
        <dgm:presLayoutVars>
          <dgm:chMax val="1"/>
          <dgm:chPref val="1"/>
          <dgm:bulletEnabled val="1"/>
        </dgm:presLayoutVars>
      </dgm:prSet>
      <dgm:spPr/>
    </dgm:pt>
    <dgm:pt modelId="{CC44C407-E1FE-4727-8907-B1F989300B8A}" type="pres">
      <dgm:prSet presAssocID="{DEA2C1EE-A3DD-4202-9CFC-66ECABA75BEC}" presName="ConnectLine" presStyleLbl="sibTrans1D1" presStyleIdx="2" presStyleCnt="9"/>
      <dgm:spPr>
        <a:noFill/>
        <a:ln w="12700" cap="flat" cmpd="sng" algn="ctr">
          <a:solidFill>
            <a:schemeClr val="accent2">
              <a:shade val="90000"/>
              <a:hueOff val="7680"/>
              <a:satOff val="2770"/>
              <a:lumOff val="2376"/>
              <a:alphaOff val="0"/>
            </a:schemeClr>
          </a:solidFill>
          <a:prstDash val="dash"/>
          <a:miter lim="800000"/>
        </a:ln>
        <a:effectLst/>
      </dgm:spPr>
    </dgm:pt>
    <dgm:pt modelId="{ED85842E-BE77-4996-97D7-0031A89281E4}" type="pres">
      <dgm:prSet presAssocID="{DEA2C1EE-A3DD-4202-9CFC-66ECABA75BEC}" presName="EmptyPlaceHolder" presStyleCnt="0"/>
      <dgm:spPr/>
    </dgm:pt>
    <dgm:pt modelId="{83AA0170-D7C4-4F4A-BC0E-1C5E85FEBC76}" type="pres">
      <dgm:prSet presAssocID="{D6F7AE1E-E065-4DBC-A3FA-CF32FEE5C984}" presName="spaceBetweenRectangles" presStyleCnt="0"/>
      <dgm:spPr/>
    </dgm:pt>
    <dgm:pt modelId="{CF38CD59-A478-4F46-A337-E86B5E9B8B31}" type="pres">
      <dgm:prSet presAssocID="{97E67C23-CAAF-4685-8AD0-12A1BC3C1B25}" presName="composite" presStyleCnt="0"/>
      <dgm:spPr/>
    </dgm:pt>
    <dgm:pt modelId="{29C15222-0902-42CE-9048-8C29ED09D216}" type="pres">
      <dgm:prSet presAssocID="{97E67C23-CAAF-4685-8AD0-12A1BC3C1B25}" presName="ConnectorPoint" presStyleLbl="lnNode1" presStyleIdx="3" presStyleCnt="9"/>
      <dgm:spPr>
        <a:solidFill>
          <a:schemeClr val="accent2">
            <a:shade val="90000"/>
            <a:hueOff val="11521"/>
            <a:satOff val="4154"/>
            <a:lumOff val="3563"/>
            <a:alphaOff val="-18750"/>
          </a:schemeClr>
        </a:solidFill>
        <a:ln w="6350" cap="flat" cmpd="sng" algn="ctr">
          <a:solidFill>
            <a:schemeClr val="lt1">
              <a:hueOff val="0"/>
              <a:satOff val="0"/>
              <a:lumOff val="0"/>
              <a:alphaOff val="0"/>
            </a:schemeClr>
          </a:solidFill>
          <a:prstDash val="solid"/>
          <a:miter lim="800000"/>
        </a:ln>
        <a:effectLst/>
      </dgm:spPr>
    </dgm:pt>
    <dgm:pt modelId="{47A047EE-5B94-4A27-B183-5582F86FA89B}" type="pres">
      <dgm:prSet presAssocID="{97E67C23-CAAF-4685-8AD0-12A1BC3C1B25}" presName="DropPinPlaceHolder" presStyleCnt="0"/>
      <dgm:spPr/>
    </dgm:pt>
    <dgm:pt modelId="{92BCEE33-5D59-4EF8-AEEC-2620EB50D3A2}" type="pres">
      <dgm:prSet presAssocID="{97E67C23-CAAF-4685-8AD0-12A1BC3C1B25}" presName="DropPin" presStyleLbl="alignNode1" presStyleIdx="3" presStyleCnt="9"/>
      <dgm:spPr/>
    </dgm:pt>
    <dgm:pt modelId="{9D7B3D80-4BED-4741-9E11-3F854AC5A438}" type="pres">
      <dgm:prSet presAssocID="{97E67C23-CAAF-4685-8AD0-12A1BC3C1B25}" presName="Ellipse" presStyleLbl="fgAcc1" presStyleIdx="4" presStyleCnt="10"/>
      <dgm:spPr>
        <a:solidFill>
          <a:schemeClr val="lt1">
            <a:alpha val="90000"/>
            <a:hueOff val="0"/>
            <a:satOff val="0"/>
            <a:lumOff val="0"/>
            <a:alphaOff val="0"/>
          </a:schemeClr>
        </a:solidFill>
        <a:ln w="12700" cap="flat" cmpd="sng" algn="ctr">
          <a:noFill/>
          <a:prstDash val="solid"/>
          <a:miter lim="800000"/>
        </a:ln>
        <a:effectLst/>
      </dgm:spPr>
    </dgm:pt>
    <dgm:pt modelId="{1308EF45-CD09-421E-9438-EC4E3BA29E9F}" type="pres">
      <dgm:prSet presAssocID="{97E67C23-CAAF-4685-8AD0-12A1BC3C1B25}" presName="L2TextContainer" presStyleLbl="revTx" presStyleIdx="6" presStyleCnt="18">
        <dgm:presLayoutVars>
          <dgm:bulletEnabled val="1"/>
        </dgm:presLayoutVars>
      </dgm:prSet>
      <dgm:spPr/>
    </dgm:pt>
    <dgm:pt modelId="{64202031-B7FB-4C14-8B01-E34CE65CE948}" type="pres">
      <dgm:prSet presAssocID="{97E67C23-CAAF-4685-8AD0-12A1BC3C1B25}" presName="L1TextContainer" presStyleLbl="revTx" presStyleIdx="7" presStyleCnt="18">
        <dgm:presLayoutVars>
          <dgm:chMax val="1"/>
          <dgm:chPref val="1"/>
          <dgm:bulletEnabled val="1"/>
        </dgm:presLayoutVars>
      </dgm:prSet>
      <dgm:spPr/>
    </dgm:pt>
    <dgm:pt modelId="{19998D65-8D9A-4BE3-8201-1E48CCC45D6C}" type="pres">
      <dgm:prSet presAssocID="{97E67C23-CAAF-4685-8AD0-12A1BC3C1B25}" presName="ConnectLine" presStyleLbl="sibTrans1D1" presStyleIdx="3" presStyleCnt="9"/>
      <dgm:spPr>
        <a:noFill/>
        <a:ln w="12700" cap="flat" cmpd="sng" algn="ctr">
          <a:solidFill>
            <a:schemeClr val="accent2">
              <a:shade val="90000"/>
              <a:hueOff val="11521"/>
              <a:satOff val="4154"/>
              <a:lumOff val="3563"/>
              <a:alphaOff val="0"/>
            </a:schemeClr>
          </a:solidFill>
          <a:prstDash val="dash"/>
          <a:miter lim="800000"/>
        </a:ln>
        <a:effectLst/>
      </dgm:spPr>
    </dgm:pt>
    <dgm:pt modelId="{24D023C7-273E-4357-9C74-98FFAC4E7402}" type="pres">
      <dgm:prSet presAssocID="{97E67C23-CAAF-4685-8AD0-12A1BC3C1B25}" presName="EmptyPlaceHolder" presStyleCnt="0"/>
      <dgm:spPr/>
    </dgm:pt>
    <dgm:pt modelId="{816C00F2-EEF9-42E5-B266-813210363F69}" type="pres">
      <dgm:prSet presAssocID="{4F1F3085-5D95-48F1-9A54-EDFB3DCAEF00}" presName="spaceBetweenRectangles" presStyleCnt="0"/>
      <dgm:spPr/>
    </dgm:pt>
    <dgm:pt modelId="{0FE19A97-8D44-40F5-83FB-58C4A2F904F4}" type="pres">
      <dgm:prSet presAssocID="{170283B6-B9D0-4D9A-B9E8-E40FBE9059EE}" presName="composite" presStyleCnt="0"/>
      <dgm:spPr/>
    </dgm:pt>
    <dgm:pt modelId="{2EA3A856-0FB4-4240-900A-B77BBBB7FD5A}" type="pres">
      <dgm:prSet presAssocID="{170283B6-B9D0-4D9A-B9E8-E40FBE9059EE}" presName="ConnectorPoint" presStyleLbl="lnNode1" presStyleIdx="4" presStyleCnt="9"/>
      <dgm:spPr>
        <a:solidFill>
          <a:schemeClr val="accent2">
            <a:shade val="90000"/>
            <a:hueOff val="15361"/>
            <a:satOff val="5539"/>
            <a:lumOff val="4751"/>
            <a:alphaOff val="-25000"/>
          </a:schemeClr>
        </a:solidFill>
        <a:ln w="6350" cap="flat" cmpd="sng" algn="ctr">
          <a:solidFill>
            <a:schemeClr val="lt1">
              <a:hueOff val="0"/>
              <a:satOff val="0"/>
              <a:lumOff val="0"/>
              <a:alphaOff val="0"/>
            </a:schemeClr>
          </a:solidFill>
          <a:prstDash val="solid"/>
          <a:miter lim="800000"/>
        </a:ln>
        <a:effectLst/>
      </dgm:spPr>
    </dgm:pt>
    <dgm:pt modelId="{313A8FBD-631F-428E-BCDA-55BF05F6C1D8}" type="pres">
      <dgm:prSet presAssocID="{170283B6-B9D0-4D9A-B9E8-E40FBE9059EE}" presName="DropPinPlaceHolder" presStyleCnt="0"/>
      <dgm:spPr/>
    </dgm:pt>
    <dgm:pt modelId="{E4CA00F7-F0B7-4714-A4C6-91722B39A62F}" type="pres">
      <dgm:prSet presAssocID="{170283B6-B9D0-4D9A-B9E8-E40FBE9059EE}" presName="DropPin" presStyleLbl="alignNode1" presStyleIdx="4" presStyleCnt="9"/>
      <dgm:spPr/>
    </dgm:pt>
    <dgm:pt modelId="{150516AF-CBB6-4B27-9695-AD9B9B458988}" type="pres">
      <dgm:prSet presAssocID="{170283B6-B9D0-4D9A-B9E8-E40FBE9059EE}" presName="Ellipse" presStyleLbl="fgAcc1" presStyleIdx="5" presStyleCnt="10"/>
      <dgm:spPr>
        <a:solidFill>
          <a:schemeClr val="lt1">
            <a:alpha val="90000"/>
            <a:hueOff val="0"/>
            <a:satOff val="0"/>
            <a:lumOff val="0"/>
            <a:alphaOff val="0"/>
          </a:schemeClr>
        </a:solidFill>
        <a:ln w="12700" cap="flat" cmpd="sng" algn="ctr">
          <a:noFill/>
          <a:prstDash val="solid"/>
          <a:miter lim="800000"/>
        </a:ln>
        <a:effectLst/>
      </dgm:spPr>
    </dgm:pt>
    <dgm:pt modelId="{EF90D87C-FECF-47CE-9C23-A5E7BC64480C}" type="pres">
      <dgm:prSet presAssocID="{170283B6-B9D0-4D9A-B9E8-E40FBE9059EE}" presName="L2TextContainer" presStyleLbl="revTx" presStyleIdx="8" presStyleCnt="18">
        <dgm:presLayoutVars>
          <dgm:bulletEnabled val="1"/>
        </dgm:presLayoutVars>
      </dgm:prSet>
      <dgm:spPr/>
    </dgm:pt>
    <dgm:pt modelId="{94A0B507-B62A-44EA-A4B2-E0658C9B3FDB}" type="pres">
      <dgm:prSet presAssocID="{170283B6-B9D0-4D9A-B9E8-E40FBE9059EE}" presName="L1TextContainer" presStyleLbl="revTx" presStyleIdx="9" presStyleCnt="18">
        <dgm:presLayoutVars>
          <dgm:chMax val="1"/>
          <dgm:chPref val="1"/>
          <dgm:bulletEnabled val="1"/>
        </dgm:presLayoutVars>
      </dgm:prSet>
      <dgm:spPr/>
    </dgm:pt>
    <dgm:pt modelId="{DBABBC4D-4CE6-4432-999E-3527F1FE3FC7}" type="pres">
      <dgm:prSet presAssocID="{170283B6-B9D0-4D9A-B9E8-E40FBE9059EE}" presName="ConnectLine" presStyleLbl="sibTrans1D1" presStyleIdx="4" presStyleCnt="9"/>
      <dgm:spPr>
        <a:noFill/>
        <a:ln w="12700" cap="flat" cmpd="sng" algn="ctr">
          <a:solidFill>
            <a:schemeClr val="accent2">
              <a:shade val="90000"/>
              <a:hueOff val="15361"/>
              <a:satOff val="5539"/>
              <a:lumOff val="4751"/>
              <a:alphaOff val="0"/>
            </a:schemeClr>
          </a:solidFill>
          <a:prstDash val="dash"/>
          <a:miter lim="800000"/>
        </a:ln>
        <a:effectLst/>
      </dgm:spPr>
    </dgm:pt>
    <dgm:pt modelId="{321E83C1-64ED-439D-9B9A-32635881B05C}" type="pres">
      <dgm:prSet presAssocID="{170283B6-B9D0-4D9A-B9E8-E40FBE9059EE}" presName="EmptyPlaceHolder" presStyleCnt="0"/>
      <dgm:spPr/>
    </dgm:pt>
    <dgm:pt modelId="{7E52267D-F293-44BD-BD53-69A6FFEDC185}" type="pres">
      <dgm:prSet presAssocID="{2F7D1218-A360-4462-BF5D-3D0A2134468F}" presName="spaceBetweenRectangles" presStyleCnt="0"/>
      <dgm:spPr/>
    </dgm:pt>
    <dgm:pt modelId="{EA341EC2-0844-4995-8687-EEF3B6055CE6}" type="pres">
      <dgm:prSet presAssocID="{88DF5A76-EA2A-4B29-817D-2F3622EB8B41}" presName="composite" presStyleCnt="0"/>
      <dgm:spPr/>
    </dgm:pt>
    <dgm:pt modelId="{DE6F8650-3981-4FA8-8947-96225B182D15}" type="pres">
      <dgm:prSet presAssocID="{88DF5A76-EA2A-4B29-817D-2F3622EB8B41}" presName="ConnectorPoint" presStyleLbl="lnNode1" presStyleIdx="5" presStyleCnt="9"/>
      <dgm:spPr>
        <a:solidFill>
          <a:schemeClr val="accent2">
            <a:shade val="90000"/>
            <a:hueOff val="19201"/>
            <a:satOff val="6924"/>
            <a:lumOff val="5939"/>
            <a:alphaOff val="-31250"/>
          </a:schemeClr>
        </a:solidFill>
        <a:ln w="6350" cap="flat" cmpd="sng" algn="ctr">
          <a:solidFill>
            <a:schemeClr val="lt1">
              <a:hueOff val="0"/>
              <a:satOff val="0"/>
              <a:lumOff val="0"/>
              <a:alphaOff val="0"/>
            </a:schemeClr>
          </a:solidFill>
          <a:prstDash val="solid"/>
          <a:miter lim="800000"/>
        </a:ln>
        <a:effectLst/>
      </dgm:spPr>
    </dgm:pt>
    <dgm:pt modelId="{392EED2A-CCBF-4962-A29E-FDF661AFC841}" type="pres">
      <dgm:prSet presAssocID="{88DF5A76-EA2A-4B29-817D-2F3622EB8B41}" presName="DropPinPlaceHolder" presStyleCnt="0"/>
      <dgm:spPr/>
    </dgm:pt>
    <dgm:pt modelId="{A871902B-BB4B-4AEE-B02C-F39700C22BFB}" type="pres">
      <dgm:prSet presAssocID="{88DF5A76-EA2A-4B29-817D-2F3622EB8B41}" presName="DropPin" presStyleLbl="alignNode1" presStyleIdx="5" presStyleCnt="9"/>
      <dgm:spPr/>
    </dgm:pt>
    <dgm:pt modelId="{E4DB4393-0D04-4117-84E0-EABC8C04C640}" type="pres">
      <dgm:prSet presAssocID="{88DF5A76-EA2A-4B29-817D-2F3622EB8B41}" presName="Ellipse" presStyleLbl="fgAcc1" presStyleIdx="6" presStyleCnt="10"/>
      <dgm:spPr>
        <a:solidFill>
          <a:schemeClr val="lt1">
            <a:alpha val="90000"/>
            <a:hueOff val="0"/>
            <a:satOff val="0"/>
            <a:lumOff val="0"/>
            <a:alphaOff val="0"/>
          </a:schemeClr>
        </a:solidFill>
        <a:ln w="12700" cap="flat" cmpd="sng" algn="ctr">
          <a:noFill/>
          <a:prstDash val="solid"/>
          <a:miter lim="800000"/>
        </a:ln>
        <a:effectLst/>
      </dgm:spPr>
    </dgm:pt>
    <dgm:pt modelId="{DA4ED0CF-0EA5-4625-B8E0-7F39FEE1D201}" type="pres">
      <dgm:prSet presAssocID="{88DF5A76-EA2A-4B29-817D-2F3622EB8B41}" presName="L2TextContainer" presStyleLbl="revTx" presStyleIdx="10" presStyleCnt="18">
        <dgm:presLayoutVars>
          <dgm:bulletEnabled val="1"/>
        </dgm:presLayoutVars>
      </dgm:prSet>
      <dgm:spPr/>
    </dgm:pt>
    <dgm:pt modelId="{03308BE2-5C76-49B4-B1F7-6B163582CCCB}" type="pres">
      <dgm:prSet presAssocID="{88DF5A76-EA2A-4B29-817D-2F3622EB8B41}" presName="L1TextContainer" presStyleLbl="revTx" presStyleIdx="11" presStyleCnt="18">
        <dgm:presLayoutVars>
          <dgm:chMax val="1"/>
          <dgm:chPref val="1"/>
          <dgm:bulletEnabled val="1"/>
        </dgm:presLayoutVars>
      </dgm:prSet>
      <dgm:spPr/>
    </dgm:pt>
    <dgm:pt modelId="{A7113F3E-8CBD-4951-9BEC-D380F8DFD2BF}" type="pres">
      <dgm:prSet presAssocID="{88DF5A76-EA2A-4B29-817D-2F3622EB8B41}" presName="ConnectLine" presStyleLbl="sibTrans1D1" presStyleIdx="5" presStyleCnt="9"/>
      <dgm:spPr>
        <a:noFill/>
        <a:ln w="12700" cap="flat" cmpd="sng" algn="ctr">
          <a:solidFill>
            <a:schemeClr val="accent2">
              <a:shade val="90000"/>
              <a:hueOff val="19201"/>
              <a:satOff val="6924"/>
              <a:lumOff val="5939"/>
              <a:alphaOff val="0"/>
            </a:schemeClr>
          </a:solidFill>
          <a:prstDash val="dash"/>
          <a:miter lim="800000"/>
        </a:ln>
        <a:effectLst/>
      </dgm:spPr>
    </dgm:pt>
    <dgm:pt modelId="{FB9E7429-98B2-4481-9817-E6A7F539D916}" type="pres">
      <dgm:prSet presAssocID="{88DF5A76-EA2A-4B29-817D-2F3622EB8B41}" presName="EmptyPlaceHolder" presStyleCnt="0"/>
      <dgm:spPr/>
    </dgm:pt>
    <dgm:pt modelId="{A3C1CE59-B2EE-44F8-A593-2B80FC964849}" type="pres">
      <dgm:prSet presAssocID="{4C06AB0F-98A5-4B1E-8DAE-D40819E17C7E}" presName="spaceBetweenRectangles" presStyleCnt="0"/>
      <dgm:spPr/>
    </dgm:pt>
    <dgm:pt modelId="{85211D42-6652-4721-B90A-0408FE9FEEAC}" type="pres">
      <dgm:prSet presAssocID="{21DA8044-B252-4A92-8C57-ADAC5F304025}" presName="composite" presStyleCnt="0"/>
      <dgm:spPr/>
    </dgm:pt>
    <dgm:pt modelId="{CE64D257-5250-46FF-9480-F6EE1652D1C6}" type="pres">
      <dgm:prSet presAssocID="{21DA8044-B252-4A92-8C57-ADAC5F304025}" presName="ConnectorPoint" presStyleLbl="lnNode1" presStyleIdx="6" presStyleCnt="9"/>
      <dgm:spPr>
        <a:solidFill>
          <a:schemeClr val="accent2">
            <a:shade val="90000"/>
            <a:hueOff val="23041"/>
            <a:satOff val="8309"/>
            <a:lumOff val="7127"/>
            <a:alphaOff val="-37500"/>
          </a:schemeClr>
        </a:solidFill>
        <a:ln w="6350" cap="flat" cmpd="sng" algn="ctr">
          <a:solidFill>
            <a:schemeClr val="lt1">
              <a:hueOff val="0"/>
              <a:satOff val="0"/>
              <a:lumOff val="0"/>
              <a:alphaOff val="0"/>
            </a:schemeClr>
          </a:solidFill>
          <a:prstDash val="solid"/>
          <a:miter lim="800000"/>
        </a:ln>
        <a:effectLst/>
      </dgm:spPr>
    </dgm:pt>
    <dgm:pt modelId="{1C2D506F-9E16-47F7-AFF6-B5E2165C166F}" type="pres">
      <dgm:prSet presAssocID="{21DA8044-B252-4A92-8C57-ADAC5F304025}" presName="DropPinPlaceHolder" presStyleCnt="0"/>
      <dgm:spPr/>
    </dgm:pt>
    <dgm:pt modelId="{3F030712-4B5C-4002-972C-91038255A579}" type="pres">
      <dgm:prSet presAssocID="{21DA8044-B252-4A92-8C57-ADAC5F304025}" presName="DropPin" presStyleLbl="alignNode1" presStyleIdx="6" presStyleCnt="9"/>
      <dgm:spPr/>
    </dgm:pt>
    <dgm:pt modelId="{902ED18C-99E5-42A1-8A8A-1BCCB915CEAE}" type="pres">
      <dgm:prSet presAssocID="{21DA8044-B252-4A92-8C57-ADAC5F304025}" presName="Ellipse" presStyleLbl="fgAcc1" presStyleIdx="7" presStyleCnt="10"/>
      <dgm:spPr>
        <a:solidFill>
          <a:schemeClr val="lt1">
            <a:alpha val="90000"/>
            <a:hueOff val="0"/>
            <a:satOff val="0"/>
            <a:lumOff val="0"/>
            <a:alphaOff val="0"/>
          </a:schemeClr>
        </a:solidFill>
        <a:ln w="12700" cap="flat" cmpd="sng" algn="ctr">
          <a:noFill/>
          <a:prstDash val="solid"/>
          <a:miter lim="800000"/>
        </a:ln>
        <a:effectLst/>
      </dgm:spPr>
    </dgm:pt>
    <dgm:pt modelId="{E4FD3AF8-D044-45CC-9592-9BCFC1112E29}" type="pres">
      <dgm:prSet presAssocID="{21DA8044-B252-4A92-8C57-ADAC5F304025}" presName="L2TextContainer" presStyleLbl="revTx" presStyleIdx="12" presStyleCnt="18">
        <dgm:presLayoutVars>
          <dgm:bulletEnabled val="1"/>
        </dgm:presLayoutVars>
      </dgm:prSet>
      <dgm:spPr/>
    </dgm:pt>
    <dgm:pt modelId="{7E34B30E-5D43-452D-AED2-E3309773C6D5}" type="pres">
      <dgm:prSet presAssocID="{21DA8044-B252-4A92-8C57-ADAC5F304025}" presName="L1TextContainer" presStyleLbl="revTx" presStyleIdx="13" presStyleCnt="18">
        <dgm:presLayoutVars>
          <dgm:chMax val="1"/>
          <dgm:chPref val="1"/>
          <dgm:bulletEnabled val="1"/>
        </dgm:presLayoutVars>
      </dgm:prSet>
      <dgm:spPr/>
    </dgm:pt>
    <dgm:pt modelId="{691E97D1-042F-4562-9C02-D0A65F1A7849}" type="pres">
      <dgm:prSet presAssocID="{21DA8044-B252-4A92-8C57-ADAC5F304025}" presName="ConnectLine" presStyleLbl="sibTrans1D1" presStyleIdx="6" presStyleCnt="9"/>
      <dgm:spPr>
        <a:noFill/>
        <a:ln w="12700" cap="flat" cmpd="sng" algn="ctr">
          <a:solidFill>
            <a:schemeClr val="accent2">
              <a:shade val="90000"/>
              <a:hueOff val="23041"/>
              <a:satOff val="8309"/>
              <a:lumOff val="7127"/>
              <a:alphaOff val="0"/>
            </a:schemeClr>
          </a:solidFill>
          <a:prstDash val="dash"/>
          <a:miter lim="800000"/>
        </a:ln>
        <a:effectLst/>
      </dgm:spPr>
    </dgm:pt>
    <dgm:pt modelId="{961A3A4F-C8F7-4EFA-876F-500019C7F601}" type="pres">
      <dgm:prSet presAssocID="{21DA8044-B252-4A92-8C57-ADAC5F304025}" presName="EmptyPlaceHolder" presStyleCnt="0"/>
      <dgm:spPr/>
    </dgm:pt>
    <dgm:pt modelId="{090C7634-94C1-4FD7-9087-13FBCAD52002}" type="pres">
      <dgm:prSet presAssocID="{2F7E7E4F-A81A-4EBD-91D3-898EA2895D00}" presName="spaceBetweenRectangles" presStyleCnt="0"/>
      <dgm:spPr/>
    </dgm:pt>
    <dgm:pt modelId="{1E6CA183-11B6-4BD1-BF74-B13657BADFC8}" type="pres">
      <dgm:prSet presAssocID="{3A2E9CFE-FC68-44CF-A378-9C18268A12DF}" presName="composite" presStyleCnt="0"/>
      <dgm:spPr/>
    </dgm:pt>
    <dgm:pt modelId="{D2CEDE1E-4363-44AE-9BA2-DA1AF373A741}" type="pres">
      <dgm:prSet presAssocID="{3A2E9CFE-FC68-44CF-A378-9C18268A12DF}" presName="ConnectorPoint" presStyleLbl="lnNode1" presStyleIdx="7" presStyleCnt="9"/>
      <dgm:spPr>
        <a:solidFill>
          <a:schemeClr val="accent2">
            <a:shade val="90000"/>
            <a:hueOff val="26881"/>
            <a:satOff val="9693"/>
            <a:lumOff val="8314"/>
            <a:alphaOff val="-43750"/>
          </a:schemeClr>
        </a:solidFill>
        <a:ln w="6350" cap="flat" cmpd="sng" algn="ctr">
          <a:solidFill>
            <a:schemeClr val="lt1">
              <a:hueOff val="0"/>
              <a:satOff val="0"/>
              <a:lumOff val="0"/>
              <a:alphaOff val="0"/>
            </a:schemeClr>
          </a:solidFill>
          <a:prstDash val="solid"/>
          <a:miter lim="800000"/>
        </a:ln>
        <a:effectLst/>
      </dgm:spPr>
    </dgm:pt>
    <dgm:pt modelId="{6097F4C7-D51A-411A-8076-B1BD8B920EF1}" type="pres">
      <dgm:prSet presAssocID="{3A2E9CFE-FC68-44CF-A378-9C18268A12DF}" presName="DropPinPlaceHolder" presStyleCnt="0"/>
      <dgm:spPr/>
    </dgm:pt>
    <dgm:pt modelId="{5EBBD4E7-0150-4BBE-935D-0395DE761F6D}" type="pres">
      <dgm:prSet presAssocID="{3A2E9CFE-FC68-44CF-A378-9C18268A12DF}" presName="DropPin" presStyleLbl="alignNode1" presStyleIdx="7" presStyleCnt="9"/>
      <dgm:spPr/>
    </dgm:pt>
    <dgm:pt modelId="{462BF810-2538-4A7D-B020-3F18F4612584}" type="pres">
      <dgm:prSet presAssocID="{3A2E9CFE-FC68-44CF-A378-9C18268A12DF}" presName="Ellipse" presStyleLbl="fgAcc1" presStyleIdx="8" presStyleCnt="10"/>
      <dgm:spPr>
        <a:solidFill>
          <a:schemeClr val="lt1">
            <a:alpha val="90000"/>
            <a:hueOff val="0"/>
            <a:satOff val="0"/>
            <a:lumOff val="0"/>
            <a:alphaOff val="0"/>
          </a:schemeClr>
        </a:solidFill>
        <a:ln w="12700" cap="flat" cmpd="sng" algn="ctr">
          <a:noFill/>
          <a:prstDash val="solid"/>
          <a:miter lim="800000"/>
        </a:ln>
        <a:effectLst/>
      </dgm:spPr>
    </dgm:pt>
    <dgm:pt modelId="{1EF5EACB-95B0-4613-802D-C3F8DEE808C3}" type="pres">
      <dgm:prSet presAssocID="{3A2E9CFE-FC68-44CF-A378-9C18268A12DF}" presName="L2TextContainer" presStyleLbl="revTx" presStyleIdx="14" presStyleCnt="18">
        <dgm:presLayoutVars>
          <dgm:bulletEnabled val="1"/>
        </dgm:presLayoutVars>
      </dgm:prSet>
      <dgm:spPr/>
    </dgm:pt>
    <dgm:pt modelId="{359A3BD0-E1E2-4794-8FAC-0A79544A194D}" type="pres">
      <dgm:prSet presAssocID="{3A2E9CFE-FC68-44CF-A378-9C18268A12DF}" presName="L1TextContainer" presStyleLbl="revTx" presStyleIdx="15" presStyleCnt="18">
        <dgm:presLayoutVars>
          <dgm:chMax val="1"/>
          <dgm:chPref val="1"/>
          <dgm:bulletEnabled val="1"/>
        </dgm:presLayoutVars>
      </dgm:prSet>
      <dgm:spPr/>
    </dgm:pt>
    <dgm:pt modelId="{6AA668DE-3EE2-4D5D-947F-B283A7A8A831}" type="pres">
      <dgm:prSet presAssocID="{3A2E9CFE-FC68-44CF-A378-9C18268A12DF}" presName="ConnectLine" presStyleLbl="sibTrans1D1" presStyleIdx="7" presStyleCnt="9"/>
      <dgm:spPr>
        <a:noFill/>
        <a:ln w="12700" cap="flat" cmpd="sng" algn="ctr">
          <a:solidFill>
            <a:schemeClr val="accent2">
              <a:shade val="90000"/>
              <a:hueOff val="26881"/>
              <a:satOff val="9693"/>
              <a:lumOff val="8314"/>
              <a:alphaOff val="0"/>
            </a:schemeClr>
          </a:solidFill>
          <a:prstDash val="dash"/>
          <a:miter lim="800000"/>
        </a:ln>
        <a:effectLst/>
      </dgm:spPr>
    </dgm:pt>
    <dgm:pt modelId="{05A4F790-BC1C-4028-AA5C-2A96AC43C639}" type="pres">
      <dgm:prSet presAssocID="{3A2E9CFE-FC68-44CF-A378-9C18268A12DF}" presName="EmptyPlaceHolder" presStyleCnt="0"/>
      <dgm:spPr/>
    </dgm:pt>
    <dgm:pt modelId="{BB279E25-D16B-4B21-83A3-17015A57209F}" type="pres">
      <dgm:prSet presAssocID="{91DB76DD-6339-4139-96B3-6B2F2CD7B897}" presName="spaceBetweenRectangles" presStyleCnt="0"/>
      <dgm:spPr/>
    </dgm:pt>
    <dgm:pt modelId="{55D47B1B-2877-4B3C-95D3-BEB56F95576D}" type="pres">
      <dgm:prSet presAssocID="{94F829CD-8A82-4C9F-AEAF-DC65E5FC95CE}" presName="composite" presStyleCnt="0"/>
      <dgm:spPr/>
    </dgm:pt>
    <dgm:pt modelId="{FD194E24-8AA3-4C5D-8B8A-76F32CB4EA4A}" type="pres">
      <dgm:prSet presAssocID="{94F829CD-8A82-4C9F-AEAF-DC65E5FC95CE}" presName="ConnectorPoint" presStyleLbl="lnNode1" presStyleIdx="8" presStyleCnt="9"/>
      <dgm:spPr>
        <a:solidFill>
          <a:schemeClr val="accent2">
            <a:shade val="90000"/>
            <a:hueOff val="30721"/>
            <a:satOff val="11078"/>
            <a:lumOff val="9502"/>
            <a:alphaOff val="-50000"/>
          </a:schemeClr>
        </a:solidFill>
        <a:ln w="6350" cap="flat" cmpd="sng" algn="ctr">
          <a:solidFill>
            <a:schemeClr val="lt1">
              <a:hueOff val="0"/>
              <a:satOff val="0"/>
              <a:lumOff val="0"/>
              <a:alphaOff val="0"/>
            </a:schemeClr>
          </a:solidFill>
          <a:prstDash val="solid"/>
          <a:miter lim="800000"/>
        </a:ln>
        <a:effectLst/>
      </dgm:spPr>
    </dgm:pt>
    <dgm:pt modelId="{163C8CB1-CD47-4AC8-9FD4-C4028CC91AAC}" type="pres">
      <dgm:prSet presAssocID="{94F829CD-8A82-4C9F-AEAF-DC65E5FC95CE}" presName="DropPinPlaceHolder" presStyleCnt="0"/>
      <dgm:spPr/>
    </dgm:pt>
    <dgm:pt modelId="{F9B7BC98-77E0-4E3F-B14B-DBC34F412332}" type="pres">
      <dgm:prSet presAssocID="{94F829CD-8A82-4C9F-AEAF-DC65E5FC95CE}" presName="DropPin" presStyleLbl="alignNode1" presStyleIdx="8" presStyleCnt="9"/>
      <dgm:spPr/>
    </dgm:pt>
    <dgm:pt modelId="{5060E593-7199-4744-A63A-5F9663FDEEA2}" type="pres">
      <dgm:prSet presAssocID="{94F829CD-8A82-4C9F-AEAF-DC65E5FC95CE}" presName="Ellipse" presStyleLbl="fgAcc1" presStyleIdx="9" presStyleCnt="10"/>
      <dgm:spPr>
        <a:solidFill>
          <a:schemeClr val="lt1">
            <a:alpha val="90000"/>
            <a:hueOff val="0"/>
            <a:satOff val="0"/>
            <a:lumOff val="0"/>
            <a:alphaOff val="0"/>
          </a:schemeClr>
        </a:solidFill>
        <a:ln w="12700" cap="flat" cmpd="sng" algn="ctr">
          <a:noFill/>
          <a:prstDash val="solid"/>
          <a:miter lim="800000"/>
        </a:ln>
        <a:effectLst/>
      </dgm:spPr>
    </dgm:pt>
    <dgm:pt modelId="{5680A17F-3D87-4EE0-AADC-ABE88053AFD5}" type="pres">
      <dgm:prSet presAssocID="{94F829CD-8A82-4C9F-AEAF-DC65E5FC95CE}" presName="L2TextContainer" presStyleLbl="revTx" presStyleIdx="16" presStyleCnt="18">
        <dgm:presLayoutVars>
          <dgm:bulletEnabled val="1"/>
        </dgm:presLayoutVars>
      </dgm:prSet>
      <dgm:spPr/>
    </dgm:pt>
    <dgm:pt modelId="{828B092B-B16E-40E5-97BA-C1F385BFCCB9}" type="pres">
      <dgm:prSet presAssocID="{94F829CD-8A82-4C9F-AEAF-DC65E5FC95CE}" presName="L1TextContainer" presStyleLbl="revTx" presStyleIdx="17" presStyleCnt="18">
        <dgm:presLayoutVars>
          <dgm:chMax val="1"/>
          <dgm:chPref val="1"/>
          <dgm:bulletEnabled val="1"/>
        </dgm:presLayoutVars>
      </dgm:prSet>
      <dgm:spPr/>
    </dgm:pt>
    <dgm:pt modelId="{592DA0F1-DE81-46E1-B833-90CC31238A7D}" type="pres">
      <dgm:prSet presAssocID="{94F829CD-8A82-4C9F-AEAF-DC65E5FC95CE}" presName="ConnectLine" presStyleLbl="sibTrans1D1" presStyleIdx="8" presStyleCnt="9"/>
      <dgm:spPr>
        <a:noFill/>
        <a:ln w="12700" cap="flat" cmpd="sng" algn="ctr">
          <a:solidFill>
            <a:schemeClr val="accent2">
              <a:shade val="90000"/>
              <a:hueOff val="30721"/>
              <a:satOff val="11078"/>
              <a:lumOff val="9502"/>
              <a:alphaOff val="0"/>
            </a:schemeClr>
          </a:solidFill>
          <a:prstDash val="dash"/>
          <a:miter lim="800000"/>
        </a:ln>
        <a:effectLst/>
      </dgm:spPr>
    </dgm:pt>
    <dgm:pt modelId="{77FCDFD2-C3F5-433D-B205-6DE2123964F7}" type="pres">
      <dgm:prSet presAssocID="{94F829CD-8A82-4C9F-AEAF-DC65E5FC95CE}" presName="EmptyPlaceHolder" presStyleCnt="0"/>
      <dgm:spPr/>
    </dgm:pt>
  </dgm:ptLst>
  <dgm:cxnLst>
    <dgm:cxn modelId="{22EAD003-CC3B-44F8-BC34-4060551651BF}" type="presOf" srcId="{7F5A3E42-4A04-4BE0-9726-8334E7DB24A9}" destId="{E4FD3AF8-D044-45CC-9592-9BCFC1112E29}" srcOrd="0" destOrd="0" presId="urn:microsoft.com/office/officeart/2017/3/layout/DropPinTimeline"/>
    <dgm:cxn modelId="{CC6D3105-E999-4670-B0F6-2BAB3C12F6C9}" srcId="{88DF5A76-EA2A-4B29-817D-2F3622EB8B41}" destId="{1B0A13BA-1722-4263-85BD-4AC7B377D351}" srcOrd="0" destOrd="0" parTransId="{FDC86030-4190-4F84-8E95-D8B8CB51AAA0}" sibTransId="{2045EAC1-CFDF-468A-92E1-7665811FF900}"/>
    <dgm:cxn modelId="{C3704906-D41C-4E01-BC2E-DDFFB9B395E5}" srcId="{05A24E01-5535-46B9-A9A1-A9A07E639A88}" destId="{52CB621C-0688-4F83-AD33-77E0576884B9}" srcOrd="0" destOrd="0" parTransId="{A98A2126-511E-4077-9F34-216529B0446D}" sibTransId="{E2DBA455-8CB3-4984-94BE-DC7714545F07}"/>
    <dgm:cxn modelId="{AF19D908-8650-411E-AD26-0D670B3CB08B}" type="presOf" srcId="{21DA8044-B252-4A92-8C57-ADAC5F304025}" destId="{7E34B30E-5D43-452D-AED2-E3309773C6D5}" srcOrd="0" destOrd="0" presId="urn:microsoft.com/office/officeart/2017/3/layout/DropPinTimeline"/>
    <dgm:cxn modelId="{802D3214-EE5C-445F-B2AC-21B4683D08EB}" type="presOf" srcId="{97E67C23-CAAF-4685-8AD0-12A1BC3C1B25}" destId="{64202031-B7FB-4C14-8B01-E34CE65CE948}" srcOrd="0" destOrd="0" presId="urn:microsoft.com/office/officeart/2017/3/layout/DropPinTimeline"/>
    <dgm:cxn modelId="{1B32EF2C-9DB5-4504-A9DA-B4956CC00208}" srcId="{DEA2C1EE-A3DD-4202-9CFC-66ECABA75BEC}" destId="{EFEB4D61-3A9C-4140-977F-3C3F5C9EE9D1}" srcOrd="0" destOrd="0" parTransId="{57D352E4-0431-4F68-B8F1-61BFA34799AA}" sibTransId="{0ECC32B6-1E7C-4AA4-9DBF-D69B7C5E64A9}"/>
    <dgm:cxn modelId="{0A4A6540-D0B7-4768-8A3B-D0EBA8356FDF}" type="presOf" srcId="{32E847ED-7471-401B-A88C-DFE626419EB5}" destId="{94C5EA17-922B-4613-864A-339E000F6D4C}" srcOrd="0" destOrd="0" presId="urn:microsoft.com/office/officeart/2017/3/layout/DropPinTimeline"/>
    <dgm:cxn modelId="{88FD4741-355E-4468-A98F-DBB777501804}" srcId="{94F829CD-8A82-4C9F-AEAF-DC65E5FC95CE}" destId="{D8B9B25D-7F57-426E-9193-B3A2B6761E7A}" srcOrd="0" destOrd="0" parTransId="{530A45E3-2AB7-4EFB-AA62-61E598C57384}" sibTransId="{8FD6FB77-E1FE-4215-ACF7-B26DD121D9D6}"/>
    <dgm:cxn modelId="{BD5E1264-C2DD-4811-B230-2840879831BF}" type="presOf" srcId="{DF1ABFB3-B399-406F-91BD-DCDF9A38526B}" destId="{EF90D87C-FECF-47CE-9C23-A5E7BC64480C}" srcOrd="0" destOrd="0" presId="urn:microsoft.com/office/officeart/2017/3/layout/DropPinTimeline"/>
    <dgm:cxn modelId="{D6A8E345-12EE-4ABA-896D-2F4FD171C1C2}" srcId="{32E847ED-7471-401B-A88C-DFE626419EB5}" destId="{F99862F1-0FD7-47E9-8C16-6CA02EF9B314}" srcOrd="0" destOrd="0" parTransId="{668E69B0-8523-41B6-A15F-AED50B5BBD3C}" sibTransId="{73D344E5-CF71-4EA0-BBC0-1E7F7747C3CF}"/>
    <dgm:cxn modelId="{5B6B7B4A-C982-4483-A677-831585F89632}" type="presOf" srcId="{C05F522E-F669-49B3-A5C4-D1D7FABA0B38}" destId="{1EF5EACB-95B0-4613-802D-C3F8DEE808C3}" srcOrd="0" destOrd="0" presId="urn:microsoft.com/office/officeart/2017/3/layout/DropPinTimeline"/>
    <dgm:cxn modelId="{B659504B-18E4-4D89-A17C-34ABB280AE52}" srcId="{52CB621C-0688-4F83-AD33-77E0576884B9}" destId="{9A875394-CA1E-4432-AEEB-9054FCFF5E0E}" srcOrd="0" destOrd="0" parTransId="{FCC92BDD-6EA3-421D-9DA8-7D3A12D003B6}" sibTransId="{0314452B-82A0-42F4-9551-DF00CFFC3580}"/>
    <dgm:cxn modelId="{908A576F-FB2C-435C-A9DB-BE80B9B8A6CB}" type="presOf" srcId="{EFEB4D61-3A9C-4140-977F-3C3F5C9EE9D1}" destId="{CF8B41A0-8C48-47A4-BE55-737B3FB1F45D}" srcOrd="0" destOrd="0" presId="urn:microsoft.com/office/officeart/2017/3/layout/DropPinTimeline"/>
    <dgm:cxn modelId="{15319551-A9EA-462E-845B-E5251E84291F}" srcId="{170283B6-B9D0-4D9A-B9E8-E40FBE9059EE}" destId="{DF1ABFB3-B399-406F-91BD-DCDF9A38526B}" srcOrd="0" destOrd="0" parTransId="{78CB0E27-958C-4066-A189-8B36505E8204}" sibTransId="{70E4A1D3-514E-4327-991D-5CC9C6B41885}"/>
    <dgm:cxn modelId="{797E6D52-C947-49F6-9A49-03C3BB2B6C58}" type="presOf" srcId="{88DF5A76-EA2A-4B29-817D-2F3622EB8B41}" destId="{03308BE2-5C76-49B4-B1F7-6B163582CCCB}" srcOrd="0" destOrd="0" presId="urn:microsoft.com/office/officeart/2017/3/layout/DropPinTimeline"/>
    <dgm:cxn modelId="{68A60C73-12EA-41CD-BA81-20AD12BB53F3}" srcId="{05A24E01-5535-46B9-A9A1-A9A07E639A88}" destId="{88DF5A76-EA2A-4B29-817D-2F3622EB8B41}" srcOrd="5" destOrd="0" parTransId="{3C2B58AB-35E2-442E-80FC-71CF80A530E0}" sibTransId="{4C06AB0F-98A5-4B1E-8DAE-D40819E17C7E}"/>
    <dgm:cxn modelId="{2617C475-F537-46A6-ADE1-4EB764853601}" srcId="{97E67C23-CAAF-4685-8AD0-12A1BC3C1B25}" destId="{332BC85C-1CF3-4F8F-ACB7-5B6D53744AE1}" srcOrd="0" destOrd="0" parTransId="{99F218FD-90FE-450E-A368-B3E3677E74E8}" sibTransId="{8D1CC686-B05C-4470-A959-236CC9C8BB70}"/>
    <dgm:cxn modelId="{4B0ED357-200B-42A8-84F5-DB9A2A7FA395}" srcId="{05A24E01-5535-46B9-A9A1-A9A07E639A88}" destId="{DEA2C1EE-A3DD-4202-9CFC-66ECABA75BEC}" srcOrd="2" destOrd="0" parTransId="{975B5BBA-3FE0-4D5A-83E6-1B77DA0AAEDC}" sibTransId="{D6F7AE1E-E065-4DBC-A3FA-CF32FEE5C984}"/>
    <dgm:cxn modelId="{4419507A-4FE2-4164-8B8E-60522E61DA6F}" srcId="{05A24E01-5535-46B9-A9A1-A9A07E639A88}" destId="{94F829CD-8A82-4C9F-AEAF-DC65E5FC95CE}" srcOrd="8" destOrd="0" parTransId="{A55A0CED-2DCC-46EF-88CF-6A288D7C11F8}" sibTransId="{92E67550-5F77-4515-AEA8-FBD39F8A4D40}"/>
    <dgm:cxn modelId="{D4FBBD81-F235-4D4B-AF32-02048CA19A8E}" srcId="{05A24E01-5535-46B9-A9A1-A9A07E639A88}" destId="{21DA8044-B252-4A92-8C57-ADAC5F304025}" srcOrd="6" destOrd="0" parTransId="{6B75614B-E4AA-496E-B01B-5C4552E835EF}" sibTransId="{2F7E7E4F-A81A-4EBD-91D3-898EA2895D00}"/>
    <dgm:cxn modelId="{01223083-B1E5-4A81-8602-D9EA864C1F9A}" type="presOf" srcId="{52CB621C-0688-4F83-AD33-77E0576884B9}" destId="{26F5F8F0-0911-4240-8EC0-BEDBE72C31E3}" srcOrd="0" destOrd="0" presId="urn:microsoft.com/office/officeart/2017/3/layout/DropPinTimeline"/>
    <dgm:cxn modelId="{05A0D288-BE60-493C-A5D4-DE9A9E5B1BF1}" type="presOf" srcId="{332BC85C-1CF3-4F8F-ACB7-5B6D53744AE1}" destId="{1308EF45-CD09-421E-9438-EC4E3BA29E9F}" srcOrd="0" destOrd="0" presId="urn:microsoft.com/office/officeart/2017/3/layout/DropPinTimeline"/>
    <dgm:cxn modelId="{35809693-3D29-4EE3-B64C-55A275B7CC56}" type="presOf" srcId="{F99862F1-0FD7-47E9-8C16-6CA02EF9B314}" destId="{365075C9-C41A-4D88-8CF8-FA5BEA1C4AC4}" srcOrd="0" destOrd="0" presId="urn:microsoft.com/office/officeart/2017/3/layout/DropPinTimeline"/>
    <dgm:cxn modelId="{4B1DEC94-BD85-4470-A459-D9A89A5010E9}" srcId="{21DA8044-B252-4A92-8C57-ADAC5F304025}" destId="{7F5A3E42-4A04-4BE0-9726-8334E7DB24A9}" srcOrd="0" destOrd="0" parTransId="{8905EB60-DCFA-4973-9F6A-1EF0D1050E0B}" sibTransId="{76D44B09-6964-4533-AB6D-8E3F2FD74B07}"/>
    <dgm:cxn modelId="{419089B5-63E0-4DBC-82D2-257600F81AA3}" type="presOf" srcId="{94F829CD-8A82-4C9F-AEAF-DC65E5FC95CE}" destId="{828B092B-B16E-40E5-97BA-C1F385BFCCB9}" srcOrd="0" destOrd="0" presId="urn:microsoft.com/office/officeart/2017/3/layout/DropPinTimeline"/>
    <dgm:cxn modelId="{B805E5B6-ACC3-4BB4-8082-287EE62D9A7E}" type="presOf" srcId="{D8B9B25D-7F57-426E-9193-B3A2B6761E7A}" destId="{5680A17F-3D87-4EE0-AADC-ABE88053AFD5}" srcOrd="0" destOrd="0" presId="urn:microsoft.com/office/officeart/2017/3/layout/DropPinTimeline"/>
    <dgm:cxn modelId="{0CE4ECD3-0A6B-4E6A-A86A-8212F3BD213B}" srcId="{05A24E01-5535-46B9-A9A1-A9A07E639A88}" destId="{32E847ED-7471-401B-A88C-DFE626419EB5}" srcOrd="1" destOrd="0" parTransId="{D9AD89D1-A7EB-453B-A3ED-220C743A6CCA}" sibTransId="{5EE2659A-BEC5-4A6A-A7C6-D4074B825770}"/>
    <dgm:cxn modelId="{7BE7A0D6-9E7D-4E9C-B9B3-379A5073C0E6}" type="presOf" srcId="{170283B6-B9D0-4D9A-B9E8-E40FBE9059EE}" destId="{94A0B507-B62A-44EA-A4B2-E0658C9B3FDB}" srcOrd="0" destOrd="0" presId="urn:microsoft.com/office/officeart/2017/3/layout/DropPinTimeline"/>
    <dgm:cxn modelId="{601091D8-9C48-4E43-BCED-8C2F628A4C46}" srcId="{05A24E01-5535-46B9-A9A1-A9A07E639A88}" destId="{97E67C23-CAAF-4685-8AD0-12A1BC3C1B25}" srcOrd="3" destOrd="0" parTransId="{4CE0301A-D4D6-4750-8E3C-24AF55137B0A}" sibTransId="{4F1F3085-5D95-48F1-9A54-EDFB3DCAEF00}"/>
    <dgm:cxn modelId="{9ED0C8E1-726D-4139-BC66-8436F91668C2}" type="presOf" srcId="{3A2E9CFE-FC68-44CF-A378-9C18268A12DF}" destId="{359A3BD0-E1E2-4794-8FAC-0A79544A194D}" srcOrd="0" destOrd="0" presId="urn:microsoft.com/office/officeart/2017/3/layout/DropPinTimeline"/>
    <dgm:cxn modelId="{42EA52E2-EF1B-4AC4-83FA-A58D05D01CE0}" srcId="{3A2E9CFE-FC68-44CF-A378-9C18268A12DF}" destId="{C05F522E-F669-49B3-A5C4-D1D7FABA0B38}" srcOrd="0" destOrd="0" parTransId="{CED815EC-0CA1-44CC-B6D5-0AEE82C164BA}" sibTransId="{783AC26A-FA36-4E3D-B9F8-7D5405CE514B}"/>
    <dgm:cxn modelId="{AA7A68E3-8CAD-4AD6-86D6-B46250186B61}" srcId="{05A24E01-5535-46B9-A9A1-A9A07E639A88}" destId="{170283B6-B9D0-4D9A-B9E8-E40FBE9059EE}" srcOrd="4" destOrd="0" parTransId="{95BCC6C7-F8E6-4F62-B3AF-E51FCF6AA7F7}" sibTransId="{2F7D1218-A360-4462-BF5D-3D0A2134468F}"/>
    <dgm:cxn modelId="{FE7849EA-5B37-43C8-B217-CD4E30A8E545}" type="presOf" srcId="{05A24E01-5535-46B9-A9A1-A9A07E639A88}" destId="{6E9F3C9B-13CA-43A8-8836-0B2B41D07DEF}" srcOrd="0" destOrd="0" presId="urn:microsoft.com/office/officeart/2017/3/layout/DropPinTimeline"/>
    <dgm:cxn modelId="{150AD9EB-6C5E-46C2-BF06-56E8BE7BF16D}" type="presOf" srcId="{DEA2C1EE-A3DD-4202-9CFC-66ECABA75BEC}" destId="{D1F5E1C2-584C-4136-B4CB-852DA0B002C8}" srcOrd="0" destOrd="0" presId="urn:microsoft.com/office/officeart/2017/3/layout/DropPinTimeline"/>
    <dgm:cxn modelId="{EED359F4-FA12-4BCE-A4B1-11291B1CAFBC}" type="presOf" srcId="{9A875394-CA1E-4432-AEEB-9054FCFF5E0E}" destId="{0C426BE4-A07D-473D-B71A-91BFACCF4291}" srcOrd="0" destOrd="0" presId="urn:microsoft.com/office/officeart/2017/3/layout/DropPinTimeline"/>
    <dgm:cxn modelId="{0256DDF5-56C1-4924-A945-67469ED8924D}" type="presOf" srcId="{1B0A13BA-1722-4263-85BD-4AC7B377D351}" destId="{DA4ED0CF-0EA5-4625-B8E0-7F39FEE1D201}" srcOrd="0" destOrd="0" presId="urn:microsoft.com/office/officeart/2017/3/layout/DropPinTimeline"/>
    <dgm:cxn modelId="{E20872FA-E4E5-4D5F-A43D-F3AFC853A4CE}" srcId="{05A24E01-5535-46B9-A9A1-A9A07E639A88}" destId="{3A2E9CFE-FC68-44CF-A378-9C18268A12DF}" srcOrd="7" destOrd="0" parTransId="{637DD469-FACF-4A92-90AE-5DB3571E29C1}" sibTransId="{91DB76DD-6339-4139-96B3-6B2F2CD7B897}"/>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7BB5E856-D8B6-4BF7-BDC9-341B209B29E4}" type="presParOf" srcId="{E6F74CED-5217-4282-85F1-1C12DC84731C}" destId="{17F5E762-9C4D-47BD-BCA1-35C523166797}" srcOrd="0" destOrd="0" presId="urn:microsoft.com/office/officeart/2017/3/layout/DropPinTimeline"/>
    <dgm:cxn modelId="{9A5FE210-42E2-46B9-9ED5-2673ADF542E5}" type="presParOf" srcId="{17F5E762-9C4D-47BD-BCA1-35C523166797}" destId="{300644A3-30BA-4E1C-9B36-CB0AEA758885}" srcOrd="0" destOrd="0" presId="urn:microsoft.com/office/officeart/2017/3/layout/DropPinTimeline"/>
    <dgm:cxn modelId="{E1843CA2-7D25-48CC-90CD-5F314C89E20A}" type="presParOf" srcId="{17F5E762-9C4D-47BD-BCA1-35C523166797}" destId="{4DAD843A-74DB-4FEF-84ED-0BCABE35C00B}" srcOrd="1" destOrd="0" presId="urn:microsoft.com/office/officeart/2017/3/layout/DropPinTimeline"/>
    <dgm:cxn modelId="{6A734FC1-2AD1-46D0-A6A1-E5A2497FCC09}" type="presParOf" srcId="{4DAD843A-74DB-4FEF-84ED-0BCABE35C00B}" destId="{71443075-3E65-4E21-ABF7-3E21DD0B7C04}" srcOrd="0" destOrd="0" presId="urn:microsoft.com/office/officeart/2017/3/layout/DropPinTimeline"/>
    <dgm:cxn modelId="{DC607794-D100-4920-915B-A71CD702C18E}" type="presParOf" srcId="{4DAD843A-74DB-4FEF-84ED-0BCABE35C00B}" destId="{5D3C19C6-53AC-4617-9AD3-C974D7240C28}" srcOrd="1" destOrd="0" presId="urn:microsoft.com/office/officeart/2017/3/layout/DropPinTimeline"/>
    <dgm:cxn modelId="{BBEA8C37-46C7-44B1-936E-8C25FE40C6B0}" type="presParOf" srcId="{17F5E762-9C4D-47BD-BCA1-35C523166797}" destId="{0C426BE4-A07D-473D-B71A-91BFACCF4291}" srcOrd="2" destOrd="0" presId="urn:microsoft.com/office/officeart/2017/3/layout/DropPinTimeline"/>
    <dgm:cxn modelId="{91220A5C-8282-45CE-B0A2-527E18C5A2F3}" type="presParOf" srcId="{17F5E762-9C4D-47BD-BCA1-35C523166797}" destId="{26F5F8F0-0911-4240-8EC0-BEDBE72C31E3}" srcOrd="3" destOrd="0" presId="urn:microsoft.com/office/officeart/2017/3/layout/DropPinTimeline"/>
    <dgm:cxn modelId="{A4819C3B-379E-4C11-8668-66DEBCEFF335}" type="presParOf" srcId="{17F5E762-9C4D-47BD-BCA1-35C523166797}" destId="{13545A7A-EAAD-4B5C-88F5-BB26E1B5702B}" srcOrd="4" destOrd="0" presId="urn:microsoft.com/office/officeart/2017/3/layout/DropPinTimeline"/>
    <dgm:cxn modelId="{B1A3F559-3318-43D7-AE7D-BA3AE2BE33E7}" type="presParOf" srcId="{17F5E762-9C4D-47BD-BCA1-35C523166797}" destId="{8E53B2EF-0C2D-428A-9E31-6093535931FF}" srcOrd="5" destOrd="0" presId="urn:microsoft.com/office/officeart/2017/3/layout/DropPinTimeline"/>
    <dgm:cxn modelId="{6022E727-46E0-41EE-B3FF-0D73A57216BF}" type="presParOf" srcId="{E6F74CED-5217-4282-85F1-1C12DC84731C}" destId="{9E51ADFE-C7B6-417E-99DA-F850D6AF0B7B}" srcOrd="1" destOrd="0" presId="urn:microsoft.com/office/officeart/2017/3/layout/DropPinTimeline"/>
    <dgm:cxn modelId="{12CFE36A-77CC-442A-A901-1724B43D2B95}" type="presParOf" srcId="{E6F74CED-5217-4282-85F1-1C12DC84731C}" destId="{099F227C-EEF1-4D90-B7EB-2DFFFE49BBB0}" srcOrd="2" destOrd="0" presId="urn:microsoft.com/office/officeart/2017/3/layout/DropPinTimeline"/>
    <dgm:cxn modelId="{7781FEFD-2D2F-477D-B183-FD93DE0BC8C4}" type="presParOf" srcId="{099F227C-EEF1-4D90-B7EB-2DFFFE49BBB0}" destId="{FEE444B2-A963-4EE1-AFD2-B8F25FCD373F}" srcOrd="0" destOrd="0" presId="urn:microsoft.com/office/officeart/2017/3/layout/DropPinTimeline"/>
    <dgm:cxn modelId="{B2FFB28A-E9F0-4886-94CA-404518C75B09}" type="presParOf" srcId="{099F227C-EEF1-4D90-B7EB-2DFFFE49BBB0}" destId="{BE25A5C5-FA09-49B6-A047-0E5970676651}" srcOrd="1" destOrd="0" presId="urn:microsoft.com/office/officeart/2017/3/layout/DropPinTimeline"/>
    <dgm:cxn modelId="{D0D8B19C-A380-4CB7-AD04-62D3D03A4481}" type="presParOf" srcId="{BE25A5C5-FA09-49B6-A047-0E5970676651}" destId="{9708C213-0696-4678-8A1B-E4BCE8BC1106}" srcOrd="0" destOrd="0" presId="urn:microsoft.com/office/officeart/2017/3/layout/DropPinTimeline"/>
    <dgm:cxn modelId="{9EA2428B-C434-41B5-8B33-D23EB3CD5F8D}" type="presParOf" srcId="{BE25A5C5-FA09-49B6-A047-0E5970676651}" destId="{F56C6404-C3DF-43AE-BC13-C3DC77517906}" srcOrd="1" destOrd="0" presId="urn:microsoft.com/office/officeart/2017/3/layout/DropPinTimeline"/>
    <dgm:cxn modelId="{5CF218BC-310A-4183-91D7-6943EAAEBF5D}" type="presParOf" srcId="{099F227C-EEF1-4D90-B7EB-2DFFFE49BBB0}" destId="{365075C9-C41A-4D88-8CF8-FA5BEA1C4AC4}" srcOrd="2" destOrd="0" presId="urn:microsoft.com/office/officeart/2017/3/layout/DropPinTimeline"/>
    <dgm:cxn modelId="{6A5F674E-8154-4228-BA5D-5A2F70235538}" type="presParOf" srcId="{099F227C-EEF1-4D90-B7EB-2DFFFE49BBB0}" destId="{94C5EA17-922B-4613-864A-339E000F6D4C}" srcOrd="3" destOrd="0" presId="urn:microsoft.com/office/officeart/2017/3/layout/DropPinTimeline"/>
    <dgm:cxn modelId="{6318A5BD-E1A5-4D43-B2DA-265F479D6F32}" type="presParOf" srcId="{099F227C-EEF1-4D90-B7EB-2DFFFE49BBB0}" destId="{A8E82C12-DE8E-46BB-9666-97EFE55AE5B3}" srcOrd="4" destOrd="0" presId="urn:microsoft.com/office/officeart/2017/3/layout/DropPinTimeline"/>
    <dgm:cxn modelId="{9ABCEF44-DABC-4217-914E-BFF1ED89F64F}" type="presParOf" srcId="{099F227C-EEF1-4D90-B7EB-2DFFFE49BBB0}" destId="{8904CD45-7428-4F0F-BA84-D655D002374D}" srcOrd="5" destOrd="0" presId="urn:microsoft.com/office/officeart/2017/3/layout/DropPinTimeline"/>
    <dgm:cxn modelId="{E3929890-B78C-4A57-BF4B-157811196A92}" type="presParOf" srcId="{E6F74CED-5217-4282-85F1-1C12DC84731C}" destId="{FDA58988-A93E-4636-8D5C-2C5D5CCAE698}" srcOrd="3" destOrd="0" presId="urn:microsoft.com/office/officeart/2017/3/layout/DropPinTimeline"/>
    <dgm:cxn modelId="{002248B6-941A-41BC-9AEC-2E190C30A905}" type="presParOf" srcId="{E6F74CED-5217-4282-85F1-1C12DC84731C}" destId="{3841CAF1-1DE1-49D9-B432-C93A16910D40}" srcOrd="4" destOrd="0" presId="urn:microsoft.com/office/officeart/2017/3/layout/DropPinTimeline"/>
    <dgm:cxn modelId="{676C95DF-2C15-4336-AFB6-BA1217A45B7E}" type="presParOf" srcId="{3841CAF1-1DE1-49D9-B432-C93A16910D40}" destId="{3DD4443A-D213-4A27-89CC-A39ED0D847F3}" srcOrd="0" destOrd="0" presId="urn:microsoft.com/office/officeart/2017/3/layout/DropPinTimeline"/>
    <dgm:cxn modelId="{CFCA8AAE-5813-49D5-A807-4B36BA5A0EC3}" type="presParOf" srcId="{3841CAF1-1DE1-49D9-B432-C93A16910D40}" destId="{84FBC028-D511-4369-ADA5-C1C162A7EB30}" srcOrd="1" destOrd="0" presId="urn:microsoft.com/office/officeart/2017/3/layout/DropPinTimeline"/>
    <dgm:cxn modelId="{EDE4F7D5-AA62-45E6-A595-3950F6560E7B}" type="presParOf" srcId="{84FBC028-D511-4369-ADA5-C1C162A7EB30}" destId="{385514C7-4C76-49CD-96B8-8C9639290CEB}" srcOrd="0" destOrd="0" presId="urn:microsoft.com/office/officeart/2017/3/layout/DropPinTimeline"/>
    <dgm:cxn modelId="{38F997DA-6AAA-4512-A19F-3F3F530CED65}" type="presParOf" srcId="{84FBC028-D511-4369-ADA5-C1C162A7EB30}" destId="{3C7E5773-7CCE-4F10-B051-3D22A11996FE}" srcOrd="1" destOrd="0" presId="urn:microsoft.com/office/officeart/2017/3/layout/DropPinTimeline"/>
    <dgm:cxn modelId="{B9D55906-8C69-4F11-BDD3-EB774DA20519}" type="presParOf" srcId="{3841CAF1-1DE1-49D9-B432-C93A16910D40}" destId="{CF8B41A0-8C48-47A4-BE55-737B3FB1F45D}" srcOrd="2" destOrd="0" presId="urn:microsoft.com/office/officeart/2017/3/layout/DropPinTimeline"/>
    <dgm:cxn modelId="{CF3BE9F1-16CE-4B64-85AB-15E1FFE63C75}" type="presParOf" srcId="{3841CAF1-1DE1-49D9-B432-C93A16910D40}" destId="{D1F5E1C2-584C-4136-B4CB-852DA0B002C8}" srcOrd="3" destOrd="0" presId="urn:microsoft.com/office/officeart/2017/3/layout/DropPinTimeline"/>
    <dgm:cxn modelId="{63F7DDF8-2BC1-4DD6-9C38-DDA9CC39B66E}" type="presParOf" srcId="{3841CAF1-1DE1-49D9-B432-C93A16910D40}" destId="{CC44C407-E1FE-4727-8907-B1F989300B8A}" srcOrd="4" destOrd="0" presId="urn:microsoft.com/office/officeart/2017/3/layout/DropPinTimeline"/>
    <dgm:cxn modelId="{ECC37533-9368-4F46-829B-7C11A35C6291}" type="presParOf" srcId="{3841CAF1-1DE1-49D9-B432-C93A16910D40}" destId="{ED85842E-BE77-4996-97D7-0031A89281E4}" srcOrd="5" destOrd="0" presId="urn:microsoft.com/office/officeart/2017/3/layout/DropPinTimeline"/>
    <dgm:cxn modelId="{258BD516-0DD6-4021-86E5-8BA992172B79}" type="presParOf" srcId="{E6F74CED-5217-4282-85F1-1C12DC84731C}" destId="{83AA0170-D7C4-4F4A-BC0E-1C5E85FEBC76}" srcOrd="5" destOrd="0" presId="urn:microsoft.com/office/officeart/2017/3/layout/DropPinTimeline"/>
    <dgm:cxn modelId="{044ED032-9A26-445D-8B79-6F45E535AF3B}" type="presParOf" srcId="{E6F74CED-5217-4282-85F1-1C12DC84731C}" destId="{CF38CD59-A478-4F46-A337-E86B5E9B8B31}" srcOrd="6" destOrd="0" presId="urn:microsoft.com/office/officeart/2017/3/layout/DropPinTimeline"/>
    <dgm:cxn modelId="{C405C3B3-4722-40A9-B00E-AA37601929C8}" type="presParOf" srcId="{CF38CD59-A478-4F46-A337-E86B5E9B8B31}" destId="{29C15222-0902-42CE-9048-8C29ED09D216}" srcOrd="0" destOrd="0" presId="urn:microsoft.com/office/officeart/2017/3/layout/DropPinTimeline"/>
    <dgm:cxn modelId="{BD7FB752-AB83-4EA9-8104-A7B1B4C5EAA0}" type="presParOf" srcId="{CF38CD59-A478-4F46-A337-E86B5E9B8B31}" destId="{47A047EE-5B94-4A27-B183-5582F86FA89B}" srcOrd="1" destOrd="0" presId="urn:microsoft.com/office/officeart/2017/3/layout/DropPinTimeline"/>
    <dgm:cxn modelId="{77874A78-42A1-4C09-8F2B-F4CF9F675B10}" type="presParOf" srcId="{47A047EE-5B94-4A27-B183-5582F86FA89B}" destId="{92BCEE33-5D59-4EF8-AEEC-2620EB50D3A2}" srcOrd="0" destOrd="0" presId="urn:microsoft.com/office/officeart/2017/3/layout/DropPinTimeline"/>
    <dgm:cxn modelId="{27CBA770-7E73-41CE-BDFF-A6ADCBADA01E}" type="presParOf" srcId="{47A047EE-5B94-4A27-B183-5582F86FA89B}" destId="{9D7B3D80-4BED-4741-9E11-3F854AC5A438}" srcOrd="1" destOrd="0" presId="urn:microsoft.com/office/officeart/2017/3/layout/DropPinTimeline"/>
    <dgm:cxn modelId="{2D74D034-0018-4335-BBA3-8D48F608D87A}" type="presParOf" srcId="{CF38CD59-A478-4F46-A337-E86B5E9B8B31}" destId="{1308EF45-CD09-421E-9438-EC4E3BA29E9F}" srcOrd="2" destOrd="0" presId="urn:microsoft.com/office/officeart/2017/3/layout/DropPinTimeline"/>
    <dgm:cxn modelId="{BD4D8FCF-E719-48E7-99C6-CB2B41AF2BC6}" type="presParOf" srcId="{CF38CD59-A478-4F46-A337-E86B5E9B8B31}" destId="{64202031-B7FB-4C14-8B01-E34CE65CE948}" srcOrd="3" destOrd="0" presId="urn:microsoft.com/office/officeart/2017/3/layout/DropPinTimeline"/>
    <dgm:cxn modelId="{2D17CDBC-7409-4D52-9809-35FD2C341961}" type="presParOf" srcId="{CF38CD59-A478-4F46-A337-E86B5E9B8B31}" destId="{19998D65-8D9A-4BE3-8201-1E48CCC45D6C}" srcOrd="4" destOrd="0" presId="urn:microsoft.com/office/officeart/2017/3/layout/DropPinTimeline"/>
    <dgm:cxn modelId="{BDC99B34-CEF6-480E-A9CA-A3D9050957B0}" type="presParOf" srcId="{CF38CD59-A478-4F46-A337-E86B5E9B8B31}" destId="{24D023C7-273E-4357-9C74-98FFAC4E7402}" srcOrd="5" destOrd="0" presId="urn:microsoft.com/office/officeart/2017/3/layout/DropPinTimeline"/>
    <dgm:cxn modelId="{C8CC8532-E9A0-4856-B00B-D8B8F1E0E87C}" type="presParOf" srcId="{E6F74CED-5217-4282-85F1-1C12DC84731C}" destId="{816C00F2-EEF9-42E5-B266-813210363F69}" srcOrd="7" destOrd="0" presId="urn:microsoft.com/office/officeart/2017/3/layout/DropPinTimeline"/>
    <dgm:cxn modelId="{02CF6FA3-B92B-4FE5-8985-5075C9A6B9DD}" type="presParOf" srcId="{E6F74CED-5217-4282-85F1-1C12DC84731C}" destId="{0FE19A97-8D44-40F5-83FB-58C4A2F904F4}" srcOrd="8" destOrd="0" presId="urn:microsoft.com/office/officeart/2017/3/layout/DropPinTimeline"/>
    <dgm:cxn modelId="{60FA2DCF-8C26-48E7-9B24-968DE04030F6}" type="presParOf" srcId="{0FE19A97-8D44-40F5-83FB-58C4A2F904F4}" destId="{2EA3A856-0FB4-4240-900A-B77BBBB7FD5A}" srcOrd="0" destOrd="0" presId="urn:microsoft.com/office/officeart/2017/3/layout/DropPinTimeline"/>
    <dgm:cxn modelId="{74153A42-2C89-4613-BA50-29EDA888D43D}" type="presParOf" srcId="{0FE19A97-8D44-40F5-83FB-58C4A2F904F4}" destId="{313A8FBD-631F-428E-BCDA-55BF05F6C1D8}" srcOrd="1" destOrd="0" presId="urn:microsoft.com/office/officeart/2017/3/layout/DropPinTimeline"/>
    <dgm:cxn modelId="{05D44F9B-CD47-4C47-B094-EC2983AA1C85}" type="presParOf" srcId="{313A8FBD-631F-428E-BCDA-55BF05F6C1D8}" destId="{E4CA00F7-F0B7-4714-A4C6-91722B39A62F}" srcOrd="0" destOrd="0" presId="urn:microsoft.com/office/officeart/2017/3/layout/DropPinTimeline"/>
    <dgm:cxn modelId="{0B2072B3-5872-4389-9862-B1E8F45E3D75}" type="presParOf" srcId="{313A8FBD-631F-428E-BCDA-55BF05F6C1D8}" destId="{150516AF-CBB6-4B27-9695-AD9B9B458988}" srcOrd="1" destOrd="0" presId="urn:microsoft.com/office/officeart/2017/3/layout/DropPinTimeline"/>
    <dgm:cxn modelId="{55B3830A-14A1-4C4E-AABA-681D8D76A0E5}" type="presParOf" srcId="{0FE19A97-8D44-40F5-83FB-58C4A2F904F4}" destId="{EF90D87C-FECF-47CE-9C23-A5E7BC64480C}" srcOrd="2" destOrd="0" presId="urn:microsoft.com/office/officeart/2017/3/layout/DropPinTimeline"/>
    <dgm:cxn modelId="{D1448E59-67AA-45DE-8636-032031B65DDB}" type="presParOf" srcId="{0FE19A97-8D44-40F5-83FB-58C4A2F904F4}" destId="{94A0B507-B62A-44EA-A4B2-E0658C9B3FDB}" srcOrd="3" destOrd="0" presId="urn:microsoft.com/office/officeart/2017/3/layout/DropPinTimeline"/>
    <dgm:cxn modelId="{AE595D05-CEC0-41A7-B258-673A658FD35E}" type="presParOf" srcId="{0FE19A97-8D44-40F5-83FB-58C4A2F904F4}" destId="{DBABBC4D-4CE6-4432-999E-3527F1FE3FC7}" srcOrd="4" destOrd="0" presId="urn:microsoft.com/office/officeart/2017/3/layout/DropPinTimeline"/>
    <dgm:cxn modelId="{E0F40F27-BAE1-4D3B-874A-5BD7B73C5995}" type="presParOf" srcId="{0FE19A97-8D44-40F5-83FB-58C4A2F904F4}" destId="{321E83C1-64ED-439D-9B9A-32635881B05C}" srcOrd="5" destOrd="0" presId="urn:microsoft.com/office/officeart/2017/3/layout/DropPinTimeline"/>
    <dgm:cxn modelId="{C280FFC8-4CBF-4C47-A7A6-7AB02F6E6864}" type="presParOf" srcId="{E6F74CED-5217-4282-85F1-1C12DC84731C}" destId="{7E52267D-F293-44BD-BD53-69A6FFEDC185}" srcOrd="9" destOrd="0" presId="urn:microsoft.com/office/officeart/2017/3/layout/DropPinTimeline"/>
    <dgm:cxn modelId="{5D8230FD-DF74-409B-BA26-5FDA9510037A}" type="presParOf" srcId="{E6F74CED-5217-4282-85F1-1C12DC84731C}" destId="{EA341EC2-0844-4995-8687-EEF3B6055CE6}" srcOrd="10" destOrd="0" presId="urn:microsoft.com/office/officeart/2017/3/layout/DropPinTimeline"/>
    <dgm:cxn modelId="{AD417AC5-7D3D-445D-8931-02AE1CCA2B89}" type="presParOf" srcId="{EA341EC2-0844-4995-8687-EEF3B6055CE6}" destId="{DE6F8650-3981-4FA8-8947-96225B182D15}" srcOrd="0" destOrd="0" presId="urn:microsoft.com/office/officeart/2017/3/layout/DropPinTimeline"/>
    <dgm:cxn modelId="{59602083-946F-49E1-B700-125AC9CDFEB3}" type="presParOf" srcId="{EA341EC2-0844-4995-8687-EEF3B6055CE6}" destId="{392EED2A-CCBF-4962-A29E-FDF661AFC841}" srcOrd="1" destOrd="0" presId="urn:microsoft.com/office/officeart/2017/3/layout/DropPinTimeline"/>
    <dgm:cxn modelId="{01166E51-C8CA-45F8-8BFD-6148DC5674C6}" type="presParOf" srcId="{392EED2A-CCBF-4962-A29E-FDF661AFC841}" destId="{A871902B-BB4B-4AEE-B02C-F39700C22BFB}" srcOrd="0" destOrd="0" presId="urn:microsoft.com/office/officeart/2017/3/layout/DropPinTimeline"/>
    <dgm:cxn modelId="{C8115FBE-8CC3-4557-BDA4-A8390CF1DFA0}" type="presParOf" srcId="{392EED2A-CCBF-4962-A29E-FDF661AFC841}" destId="{E4DB4393-0D04-4117-84E0-EABC8C04C640}" srcOrd="1" destOrd="0" presId="urn:microsoft.com/office/officeart/2017/3/layout/DropPinTimeline"/>
    <dgm:cxn modelId="{DA200BBE-B902-487A-9E5A-3462314C5051}" type="presParOf" srcId="{EA341EC2-0844-4995-8687-EEF3B6055CE6}" destId="{DA4ED0CF-0EA5-4625-B8E0-7F39FEE1D201}" srcOrd="2" destOrd="0" presId="urn:microsoft.com/office/officeart/2017/3/layout/DropPinTimeline"/>
    <dgm:cxn modelId="{BA83D4C8-B8F7-44EE-B5EB-99D11B746429}" type="presParOf" srcId="{EA341EC2-0844-4995-8687-EEF3B6055CE6}" destId="{03308BE2-5C76-49B4-B1F7-6B163582CCCB}" srcOrd="3" destOrd="0" presId="urn:microsoft.com/office/officeart/2017/3/layout/DropPinTimeline"/>
    <dgm:cxn modelId="{DD560D13-77F3-4C60-8DEE-9C4ECD59B46A}" type="presParOf" srcId="{EA341EC2-0844-4995-8687-EEF3B6055CE6}" destId="{A7113F3E-8CBD-4951-9BEC-D380F8DFD2BF}" srcOrd="4" destOrd="0" presId="urn:microsoft.com/office/officeart/2017/3/layout/DropPinTimeline"/>
    <dgm:cxn modelId="{EA949DDE-1C68-47B6-8E72-16CDA5C5E99D}" type="presParOf" srcId="{EA341EC2-0844-4995-8687-EEF3B6055CE6}" destId="{FB9E7429-98B2-4481-9817-E6A7F539D916}" srcOrd="5" destOrd="0" presId="urn:microsoft.com/office/officeart/2017/3/layout/DropPinTimeline"/>
    <dgm:cxn modelId="{DC8E8F63-2666-47EA-91B3-4A8266B76A37}" type="presParOf" srcId="{E6F74CED-5217-4282-85F1-1C12DC84731C}" destId="{A3C1CE59-B2EE-44F8-A593-2B80FC964849}" srcOrd="11" destOrd="0" presId="urn:microsoft.com/office/officeart/2017/3/layout/DropPinTimeline"/>
    <dgm:cxn modelId="{02975557-97AB-44EA-A94C-42C3D7F68093}" type="presParOf" srcId="{E6F74CED-5217-4282-85F1-1C12DC84731C}" destId="{85211D42-6652-4721-B90A-0408FE9FEEAC}" srcOrd="12" destOrd="0" presId="urn:microsoft.com/office/officeart/2017/3/layout/DropPinTimeline"/>
    <dgm:cxn modelId="{AA5DFC48-9D87-434C-B4E5-5674210D7927}" type="presParOf" srcId="{85211D42-6652-4721-B90A-0408FE9FEEAC}" destId="{CE64D257-5250-46FF-9480-F6EE1652D1C6}" srcOrd="0" destOrd="0" presId="urn:microsoft.com/office/officeart/2017/3/layout/DropPinTimeline"/>
    <dgm:cxn modelId="{93330E0E-D244-47C4-A501-51D1179887EC}" type="presParOf" srcId="{85211D42-6652-4721-B90A-0408FE9FEEAC}" destId="{1C2D506F-9E16-47F7-AFF6-B5E2165C166F}" srcOrd="1" destOrd="0" presId="urn:microsoft.com/office/officeart/2017/3/layout/DropPinTimeline"/>
    <dgm:cxn modelId="{DB0ADA05-AEE5-4885-BCDF-7C09228FE89C}" type="presParOf" srcId="{1C2D506F-9E16-47F7-AFF6-B5E2165C166F}" destId="{3F030712-4B5C-4002-972C-91038255A579}" srcOrd="0" destOrd="0" presId="urn:microsoft.com/office/officeart/2017/3/layout/DropPinTimeline"/>
    <dgm:cxn modelId="{71FBE185-A5EC-4AF7-B281-D399B5E731AB}" type="presParOf" srcId="{1C2D506F-9E16-47F7-AFF6-B5E2165C166F}" destId="{902ED18C-99E5-42A1-8A8A-1BCCB915CEAE}" srcOrd="1" destOrd="0" presId="urn:microsoft.com/office/officeart/2017/3/layout/DropPinTimeline"/>
    <dgm:cxn modelId="{78592B2B-9F75-4493-9978-8F9FB2028F37}" type="presParOf" srcId="{85211D42-6652-4721-B90A-0408FE9FEEAC}" destId="{E4FD3AF8-D044-45CC-9592-9BCFC1112E29}" srcOrd="2" destOrd="0" presId="urn:microsoft.com/office/officeart/2017/3/layout/DropPinTimeline"/>
    <dgm:cxn modelId="{636B8CFD-5D5F-4141-8628-D7B56E840C01}" type="presParOf" srcId="{85211D42-6652-4721-B90A-0408FE9FEEAC}" destId="{7E34B30E-5D43-452D-AED2-E3309773C6D5}" srcOrd="3" destOrd="0" presId="urn:microsoft.com/office/officeart/2017/3/layout/DropPinTimeline"/>
    <dgm:cxn modelId="{A0021D78-2113-429F-84F7-BB2E1EE4481B}" type="presParOf" srcId="{85211D42-6652-4721-B90A-0408FE9FEEAC}" destId="{691E97D1-042F-4562-9C02-D0A65F1A7849}" srcOrd="4" destOrd="0" presId="urn:microsoft.com/office/officeart/2017/3/layout/DropPinTimeline"/>
    <dgm:cxn modelId="{0AEA30CB-E79C-4720-950E-8BF14873AFEA}" type="presParOf" srcId="{85211D42-6652-4721-B90A-0408FE9FEEAC}" destId="{961A3A4F-C8F7-4EFA-876F-500019C7F601}" srcOrd="5" destOrd="0" presId="urn:microsoft.com/office/officeart/2017/3/layout/DropPinTimeline"/>
    <dgm:cxn modelId="{22351121-08A7-4080-B407-E1A29DE69C29}" type="presParOf" srcId="{E6F74CED-5217-4282-85F1-1C12DC84731C}" destId="{090C7634-94C1-4FD7-9087-13FBCAD52002}" srcOrd="13" destOrd="0" presId="urn:microsoft.com/office/officeart/2017/3/layout/DropPinTimeline"/>
    <dgm:cxn modelId="{9ADADCCF-E211-46F2-BEE9-97A3F7C5C868}" type="presParOf" srcId="{E6F74CED-5217-4282-85F1-1C12DC84731C}" destId="{1E6CA183-11B6-4BD1-BF74-B13657BADFC8}" srcOrd="14" destOrd="0" presId="urn:microsoft.com/office/officeart/2017/3/layout/DropPinTimeline"/>
    <dgm:cxn modelId="{91084FC8-3942-4468-83E6-810E03A48568}" type="presParOf" srcId="{1E6CA183-11B6-4BD1-BF74-B13657BADFC8}" destId="{D2CEDE1E-4363-44AE-9BA2-DA1AF373A741}" srcOrd="0" destOrd="0" presId="urn:microsoft.com/office/officeart/2017/3/layout/DropPinTimeline"/>
    <dgm:cxn modelId="{0C3AE5CF-A46E-4167-984D-7DB14D70E4C0}" type="presParOf" srcId="{1E6CA183-11B6-4BD1-BF74-B13657BADFC8}" destId="{6097F4C7-D51A-411A-8076-B1BD8B920EF1}" srcOrd="1" destOrd="0" presId="urn:microsoft.com/office/officeart/2017/3/layout/DropPinTimeline"/>
    <dgm:cxn modelId="{AC42F52B-720B-418E-A684-6F0F80A03A86}" type="presParOf" srcId="{6097F4C7-D51A-411A-8076-B1BD8B920EF1}" destId="{5EBBD4E7-0150-4BBE-935D-0395DE761F6D}" srcOrd="0" destOrd="0" presId="urn:microsoft.com/office/officeart/2017/3/layout/DropPinTimeline"/>
    <dgm:cxn modelId="{43A0F6F4-D158-4E6F-B397-D2D2B341AC73}" type="presParOf" srcId="{6097F4C7-D51A-411A-8076-B1BD8B920EF1}" destId="{462BF810-2538-4A7D-B020-3F18F4612584}" srcOrd="1" destOrd="0" presId="urn:microsoft.com/office/officeart/2017/3/layout/DropPinTimeline"/>
    <dgm:cxn modelId="{C80FD4FB-7DB6-4F66-993D-CA8433D9912D}" type="presParOf" srcId="{1E6CA183-11B6-4BD1-BF74-B13657BADFC8}" destId="{1EF5EACB-95B0-4613-802D-C3F8DEE808C3}" srcOrd="2" destOrd="0" presId="urn:microsoft.com/office/officeart/2017/3/layout/DropPinTimeline"/>
    <dgm:cxn modelId="{3A6CD16C-494C-47AC-AA46-4C5388FD66BC}" type="presParOf" srcId="{1E6CA183-11B6-4BD1-BF74-B13657BADFC8}" destId="{359A3BD0-E1E2-4794-8FAC-0A79544A194D}" srcOrd="3" destOrd="0" presId="urn:microsoft.com/office/officeart/2017/3/layout/DropPinTimeline"/>
    <dgm:cxn modelId="{F003B6F7-D96C-4620-BF7C-6B1C54812F46}" type="presParOf" srcId="{1E6CA183-11B6-4BD1-BF74-B13657BADFC8}" destId="{6AA668DE-3EE2-4D5D-947F-B283A7A8A831}" srcOrd="4" destOrd="0" presId="urn:microsoft.com/office/officeart/2017/3/layout/DropPinTimeline"/>
    <dgm:cxn modelId="{D77D139F-DB0C-40A1-859F-7A30F8DB033A}" type="presParOf" srcId="{1E6CA183-11B6-4BD1-BF74-B13657BADFC8}" destId="{05A4F790-BC1C-4028-AA5C-2A96AC43C639}" srcOrd="5" destOrd="0" presId="urn:microsoft.com/office/officeart/2017/3/layout/DropPinTimeline"/>
    <dgm:cxn modelId="{C44C50AC-D817-408F-9275-269EED98F9AB}" type="presParOf" srcId="{E6F74CED-5217-4282-85F1-1C12DC84731C}" destId="{BB279E25-D16B-4B21-83A3-17015A57209F}" srcOrd="15" destOrd="0" presId="urn:microsoft.com/office/officeart/2017/3/layout/DropPinTimeline"/>
    <dgm:cxn modelId="{93BFEAED-82B5-4381-A3FD-3F46E0633228}" type="presParOf" srcId="{E6F74CED-5217-4282-85F1-1C12DC84731C}" destId="{55D47B1B-2877-4B3C-95D3-BEB56F95576D}" srcOrd="16" destOrd="0" presId="urn:microsoft.com/office/officeart/2017/3/layout/DropPinTimeline"/>
    <dgm:cxn modelId="{4F82E761-A605-4096-A765-E682FAAFAC43}" type="presParOf" srcId="{55D47B1B-2877-4B3C-95D3-BEB56F95576D}" destId="{FD194E24-8AA3-4C5D-8B8A-76F32CB4EA4A}" srcOrd="0" destOrd="0" presId="urn:microsoft.com/office/officeart/2017/3/layout/DropPinTimeline"/>
    <dgm:cxn modelId="{FBF7D0E3-D2C0-43FA-A7F5-1F070B536C72}" type="presParOf" srcId="{55D47B1B-2877-4B3C-95D3-BEB56F95576D}" destId="{163C8CB1-CD47-4AC8-9FD4-C4028CC91AAC}" srcOrd="1" destOrd="0" presId="urn:microsoft.com/office/officeart/2017/3/layout/DropPinTimeline"/>
    <dgm:cxn modelId="{FD6D67DE-12CF-4CE9-BBAA-E4EC0AD5B523}" type="presParOf" srcId="{163C8CB1-CD47-4AC8-9FD4-C4028CC91AAC}" destId="{F9B7BC98-77E0-4E3F-B14B-DBC34F412332}" srcOrd="0" destOrd="0" presId="urn:microsoft.com/office/officeart/2017/3/layout/DropPinTimeline"/>
    <dgm:cxn modelId="{3A05BFCB-DCC3-4E94-B577-C8D31EC26527}" type="presParOf" srcId="{163C8CB1-CD47-4AC8-9FD4-C4028CC91AAC}" destId="{5060E593-7199-4744-A63A-5F9663FDEEA2}" srcOrd="1" destOrd="0" presId="urn:microsoft.com/office/officeart/2017/3/layout/DropPinTimeline"/>
    <dgm:cxn modelId="{38C4C37A-DB6C-4B6E-BF97-E797699EEEA5}" type="presParOf" srcId="{55D47B1B-2877-4B3C-95D3-BEB56F95576D}" destId="{5680A17F-3D87-4EE0-AADC-ABE88053AFD5}" srcOrd="2" destOrd="0" presId="urn:microsoft.com/office/officeart/2017/3/layout/DropPinTimeline"/>
    <dgm:cxn modelId="{649B5DBC-4C96-4B14-A416-86A8AFAFB34C}" type="presParOf" srcId="{55D47B1B-2877-4B3C-95D3-BEB56F95576D}" destId="{828B092B-B16E-40E5-97BA-C1F385BFCCB9}" srcOrd="3" destOrd="0" presId="urn:microsoft.com/office/officeart/2017/3/layout/DropPinTimeline"/>
    <dgm:cxn modelId="{60A88DBE-E5EB-43A9-A285-232F13684D09}" type="presParOf" srcId="{55D47B1B-2877-4B3C-95D3-BEB56F95576D}" destId="{592DA0F1-DE81-46E1-B833-90CC31238A7D}" srcOrd="4" destOrd="0" presId="urn:microsoft.com/office/officeart/2017/3/layout/DropPinTimeline"/>
    <dgm:cxn modelId="{B030EA35-201B-4F0B-B78F-5AA9D8722150}" type="presParOf" srcId="{55D47B1B-2877-4B3C-95D3-BEB56F95576D}" destId="{77FCDFD2-C3F5-433D-B205-6DE2123964F7}"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11411" y="0"/>
          <a:ext cx="1892456"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Tenorite" pitchFamily="2" charset="0"/>
            </a:rPr>
            <a:t>Abstract</a:t>
          </a:r>
          <a:endParaRPr lang="en-US" sz="2000" kern="1200" dirty="0">
            <a:latin typeface="Tenorite" pitchFamily="2" charset="0"/>
          </a:endParaRPr>
        </a:p>
      </dsp:txBody>
      <dsp:txXfrm>
        <a:off x="11411" y="738083"/>
        <a:ext cx="1892456" cy="738083"/>
      </dsp:txXfrm>
    </dsp:sp>
    <dsp:sp modelId="{A126BA88-D0F9-AF4A-A7BA-0638E32B45F8}">
      <dsp:nvSpPr>
        <dsp:cNvPr id="0" name=""/>
        <dsp:cNvSpPr/>
      </dsp:nvSpPr>
      <dsp:spPr>
        <a:xfrm>
          <a:off x="752349" y="224060"/>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Introduction</a:t>
          </a:r>
          <a:endParaRPr lang="en-US" sz="2000" kern="1200" dirty="0">
            <a:latin typeface="Tenorite" pitchFamily="2" charset="0"/>
          </a:endParaRPr>
        </a:p>
      </dsp:txBody>
      <dsp:txXfrm>
        <a:off x="1946788" y="738083"/>
        <a:ext cx="1892456" cy="738083"/>
      </dsp:txXfrm>
    </dsp:sp>
    <dsp:sp modelId="{EFEB790C-BD5C-F54D-9993-F81422A8AD8E}">
      <dsp:nvSpPr>
        <dsp:cNvPr id="0" name=""/>
        <dsp:cNvSpPr/>
      </dsp:nvSpPr>
      <dsp:spPr>
        <a:xfrm>
          <a:off x="2701578" y="224060"/>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Problem Statement</a:t>
          </a:r>
        </a:p>
      </dsp:txBody>
      <dsp:txXfrm>
        <a:off x="3901903" y="738083"/>
        <a:ext cx="1892456" cy="738083"/>
      </dsp:txXfrm>
    </dsp:sp>
    <dsp:sp modelId="{CC076D56-4BB0-7246-9039-788AB439DAF0}">
      <dsp:nvSpPr>
        <dsp:cNvPr id="0" name=""/>
        <dsp:cNvSpPr/>
      </dsp:nvSpPr>
      <dsp:spPr>
        <a:xfrm>
          <a:off x="4650808" y="224060"/>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Requirements</a:t>
          </a:r>
        </a:p>
      </dsp:txBody>
      <dsp:txXfrm>
        <a:off x="5847689" y="738083"/>
        <a:ext cx="1892456" cy="738083"/>
      </dsp:txXfrm>
    </dsp:sp>
    <dsp:sp modelId="{FDF2BC93-305C-D94B-A6C2-ED9CE7F40C2F}">
      <dsp:nvSpPr>
        <dsp:cNvPr id="0" name=""/>
        <dsp:cNvSpPr/>
      </dsp:nvSpPr>
      <dsp:spPr>
        <a:xfrm>
          <a:off x="6600038" y="224060"/>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Related Work</a:t>
          </a:r>
        </a:p>
      </dsp:txBody>
      <dsp:txXfrm>
        <a:off x="7796918" y="738083"/>
        <a:ext cx="1892456" cy="738083"/>
      </dsp:txXfrm>
    </dsp:sp>
    <dsp:sp modelId="{916140F0-4F43-9F45-8310-FCCA12DDE514}">
      <dsp:nvSpPr>
        <dsp:cNvPr id="0" name=""/>
        <dsp:cNvSpPr/>
      </dsp:nvSpPr>
      <dsp:spPr>
        <a:xfrm>
          <a:off x="8558558" y="203009"/>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1423575"/>
          <a:ext cx="8914225" cy="276781"/>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16864" y="0"/>
          <a:ext cx="1428904"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Tenorite" pitchFamily="2" charset="0"/>
            </a:rPr>
            <a:t>Time Plan</a:t>
          </a:r>
          <a:endParaRPr lang="en-US" sz="2000" kern="1200" dirty="0">
            <a:latin typeface="Tenorite" pitchFamily="2" charset="0"/>
          </a:endParaRPr>
        </a:p>
      </dsp:txBody>
      <dsp:txXfrm>
        <a:off x="16864" y="738083"/>
        <a:ext cx="1428904" cy="738083"/>
      </dsp:txXfrm>
    </dsp:sp>
    <dsp:sp modelId="{A126BA88-D0F9-AF4A-A7BA-0638E32B45F8}">
      <dsp:nvSpPr>
        <dsp:cNvPr id="0" name=""/>
        <dsp:cNvSpPr/>
      </dsp:nvSpPr>
      <dsp:spPr>
        <a:xfrm>
          <a:off x="549157" y="232202"/>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485224" y="0"/>
          <a:ext cx="1848964"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Implementation</a:t>
          </a:r>
          <a:endParaRPr lang="en-US" sz="2000" kern="1200" dirty="0">
            <a:latin typeface="Tenorite" pitchFamily="2" charset="0"/>
          </a:endParaRPr>
        </a:p>
      </dsp:txBody>
      <dsp:txXfrm>
        <a:off x="1485224" y="738083"/>
        <a:ext cx="1848964" cy="738083"/>
      </dsp:txXfrm>
    </dsp:sp>
    <dsp:sp modelId="{EFEB790C-BD5C-F54D-9993-F81422A8AD8E}">
      <dsp:nvSpPr>
        <dsp:cNvPr id="0" name=""/>
        <dsp:cNvSpPr/>
      </dsp:nvSpPr>
      <dsp:spPr>
        <a:xfrm>
          <a:off x="2176345" y="232202"/>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366369" y="0"/>
          <a:ext cx="2020195"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Machine Learning Models</a:t>
          </a:r>
        </a:p>
      </dsp:txBody>
      <dsp:txXfrm>
        <a:off x="3366369" y="738083"/>
        <a:ext cx="2020195" cy="738083"/>
      </dsp:txXfrm>
    </dsp:sp>
    <dsp:sp modelId="{CC076D56-4BB0-7246-9039-788AB439DAF0}">
      <dsp:nvSpPr>
        <dsp:cNvPr id="0" name=""/>
        <dsp:cNvSpPr/>
      </dsp:nvSpPr>
      <dsp:spPr>
        <a:xfrm>
          <a:off x="4206905" y="232202"/>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420484" y="0"/>
          <a:ext cx="1497045"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Current Progress</a:t>
          </a:r>
        </a:p>
      </dsp:txBody>
      <dsp:txXfrm>
        <a:off x="5420484" y="738083"/>
        <a:ext cx="1497045" cy="738083"/>
      </dsp:txXfrm>
    </dsp:sp>
    <dsp:sp modelId="{FDF2BC93-305C-D94B-A6C2-ED9CE7F40C2F}">
      <dsp:nvSpPr>
        <dsp:cNvPr id="0" name=""/>
        <dsp:cNvSpPr/>
      </dsp:nvSpPr>
      <dsp:spPr>
        <a:xfrm>
          <a:off x="5979943" y="224060"/>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6962762" y="0"/>
          <a:ext cx="1658399" cy="1845209"/>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Conclusion</a:t>
          </a:r>
        </a:p>
      </dsp:txBody>
      <dsp:txXfrm>
        <a:off x="6962762" y="738083"/>
        <a:ext cx="1658399" cy="738083"/>
      </dsp:txXfrm>
    </dsp:sp>
    <dsp:sp modelId="{916140F0-4F43-9F45-8310-FCCA12DDE514}">
      <dsp:nvSpPr>
        <dsp:cNvPr id="0" name=""/>
        <dsp:cNvSpPr/>
      </dsp:nvSpPr>
      <dsp:spPr>
        <a:xfrm>
          <a:off x="7586848" y="203009"/>
          <a:ext cx="387757" cy="387757"/>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595179" y="1423575"/>
          <a:ext cx="8008067" cy="276781"/>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1394443"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1443075-3E65-4E21-ABF7-3E21DD0B7C04}">
      <dsp:nvSpPr>
        <dsp:cNvPr id="0" name=""/>
        <dsp:cNvSpPr/>
      </dsp:nvSpPr>
      <dsp:spPr>
        <a:xfrm rot="8100000">
          <a:off x="68054" y="507221"/>
          <a:ext cx="311911" cy="311911"/>
        </a:xfrm>
        <a:prstGeom prst="teardrop">
          <a:avLst>
            <a:gd name="adj" fmla="val 115000"/>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D3C19C6-53AC-4617-9AD3-C974D7240C28}">
      <dsp:nvSpPr>
        <dsp:cNvPr id="0" name=""/>
        <dsp:cNvSpPr/>
      </dsp:nvSpPr>
      <dsp:spPr>
        <a:xfrm>
          <a:off x="102704" y="541871"/>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C426BE4-A07D-473D-B71A-91BFACCF4291}">
      <dsp:nvSpPr>
        <dsp:cNvPr id="0" name=""/>
        <dsp:cNvSpPr/>
      </dsp:nvSpPr>
      <dsp:spPr>
        <a:xfrm>
          <a:off x="444565" y="890053"/>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Project Planning</a:t>
          </a:r>
        </a:p>
      </dsp:txBody>
      <dsp:txXfrm>
        <a:off x="444565" y="890053"/>
        <a:ext cx="1842945" cy="1291450"/>
      </dsp:txXfrm>
    </dsp:sp>
    <dsp:sp modelId="{26F5F8F0-0911-4240-8EC0-BEDBE72C31E3}">
      <dsp:nvSpPr>
        <dsp:cNvPr id="0" name=""/>
        <dsp:cNvSpPr/>
      </dsp:nvSpPr>
      <dsp:spPr>
        <a:xfrm>
          <a:off x="444565" y="436300"/>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1 - 3 Week</a:t>
          </a:r>
        </a:p>
      </dsp:txBody>
      <dsp:txXfrm>
        <a:off x="444565" y="436300"/>
        <a:ext cx="1842945" cy="453752"/>
      </dsp:txXfrm>
    </dsp:sp>
    <dsp:sp modelId="{13545A7A-EAAD-4B5C-88F5-BB26E1B5702B}">
      <dsp:nvSpPr>
        <dsp:cNvPr id="0" name=""/>
        <dsp:cNvSpPr/>
      </dsp:nvSpPr>
      <dsp:spPr>
        <a:xfrm>
          <a:off x="224010" y="890053"/>
          <a:ext cx="0" cy="1291450"/>
        </a:xfrm>
        <a:prstGeom prst="line">
          <a:avLst/>
        </a:prstGeom>
        <a:noFill/>
        <a:ln w="12700" cap="flat" cmpd="sng" algn="ctr">
          <a:solidFill>
            <a:schemeClr val="accent2">
              <a:shade val="90000"/>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00644A3-30BA-4E1C-9B36-CB0AEA758885}">
      <dsp:nvSpPr>
        <dsp:cNvPr id="0" name=""/>
        <dsp:cNvSpPr/>
      </dsp:nvSpPr>
      <dsp:spPr>
        <a:xfrm>
          <a:off x="190631" y="2140666"/>
          <a:ext cx="79399" cy="81675"/>
        </a:xfrm>
        <a:prstGeom prst="ellipse">
          <a:avLst/>
        </a:prstGeom>
        <a:solidFill>
          <a:schemeClr val="accent2">
            <a:shade val="9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708C213-0696-4678-8A1B-E4BCE8BC1106}">
      <dsp:nvSpPr>
        <dsp:cNvPr id="0" name=""/>
        <dsp:cNvSpPr/>
      </dsp:nvSpPr>
      <dsp:spPr>
        <a:xfrm rot="18900000">
          <a:off x="1205988" y="3543874"/>
          <a:ext cx="311911" cy="311911"/>
        </a:xfrm>
        <a:prstGeom prst="teardrop">
          <a:avLst>
            <a:gd name="adj" fmla="val 115000"/>
          </a:avLst>
        </a:prstGeom>
        <a:solidFill>
          <a:schemeClr val="accent2">
            <a:alpha val="90000"/>
            <a:hueOff val="0"/>
            <a:satOff val="0"/>
            <a:lumOff val="0"/>
            <a:alphaOff val="-5000"/>
          </a:schemeClr>
        </a:solidFill>
        <a:ln w="12700" cap="flat" cmpd="sng" algn="ctr">
          <a:solidFill>
            <a:schemeClr val="accent2">
              <a:alpha val="90000"/>
              <a:hueOff val="0"/>
              <a:satOff val="0"/>
              <a:lumOff val="0"/>
              <a:alphaOff val="-5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56C6404-C3DF-43AE-BC13-C3DC77517906}">
      <dsp:nvSpPr>
        <dsp:cNvPr id="0" name=""/>
        <dsp:cNvSpPr/>
      </dsp:nvSpPr>
      <dsp:spPr>
        <a:xfrm>
          <a:off x="1240639" y="3578525"/>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5075C9-C41A-4D88-8CF8-FA5BEA1C4AC4}">
      <dsp:nvSpPr>
        <dsp:cNvPr id="0" name=""/>
        <dsp:cNvSpPr/>
      </dsp:nvSpPr>
      <dsp:spPr>
        <a:xfrm>
          <a:off x="1582499" y="2181504"/>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Research and Requirements Gathering</a:t>
          </a:r>
        </a:p>
      </dsp:txBody>
      <dsp:txXfrm>
        <a:off x="1582499" y="2181504"/>
        <a:ext cx="1842945" cy="1291450"/>
      </dsp:txXfrm>
    </dsp:sp>
    <dsp:sp modelId="{94C5EA17-922B-4613-864A-339E000F6D4C}">
      <dsp:nvSpPr>
        <dsp:cNvPr id="0" name=""/>
        <dsp:cNvSpPr/>
      </dsp:nvSpPr>
      <dsp:spPr>
        <a:xfrm>
          <a:off x="1582499" y="3472954"/>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3 - 7 Week</a:t>
          </a:r>
        </a:p>
      </dsp:txBody>
      <dsp:txXfrm>
        <a:off x="1582499" y="3472954"/>
        <a:ext cx="1842945" cy="453752"/>
      </dsp:txXfrm>
    </dsp:sp>
    <dsp:sp modelId="{A8E82C12-DE8E-46BB-9666-97EFE55AE5B3}">
      <dsp:nvSpPr>
        <dsp:cNvPr id="0" name=""/>
        <dsp:cNvSpPr/>
      </dsp:nvSpPr>
      <dsp:spPr>
        <a:xfrm>
          <a:off x="1361944" y="2181504"/>
          <a:ext cx="0" cy="1291450"/>
        </a:xfrm>
        <a:prstGeom prst="line">
          <a:avLst/>
        </a:prstGeom>
        <a:noFill/>
        <a:ln w="12700" cap="flat" cmpd="sng" algn="ctr">
          <a:solidFill>
            <a:schemeClr val="accent2">
              <a:shade val="90000"/>
              <a:hueOff val="3840"/>
              <a:satOff val="1385"/>
              <a:lumOff val="1188"/>
              <a:alphaOff val="0"/>
            </a:schemeClr>
          </a:solidFill>
          <a:prstDash val="dash"/>
          <a:miter lim="800000"/>
        </a:ln>
        <a:effectLst/>
      </dsp:spPr>
      <dsp:style>
        <a:lnRef idx="1">
          <a:scrgbClr r="0" g="0" b="0"/>
        </a:lnRef>
        <a:fillRef idx="0">
          <a:scrgbClr r="0" g="0" b="0"/>
        </a:fillRef>
        <a:effectRef idx="0">
          <a:scrgbClr r="0" g="0" b="0"/>
        </a:effectRef>
        <a:fontRef idx="minor"/>
      </dsp:style>
    </dsp:sp>
    <dsp:sp modelId="{FEE444B2-A963-4EE1-AFD2-B8F25FCD373F}">
      <dsp:nvSpPr>
        <dsp:cNvPr id="0" name=""/>
        <dsp:cNvSpPr/>
      </dsp:nvSpPr>
      <dsp:spPr>
        <a:xfrm>
          <a:off x="1328566" y="2140666"/>
          <a:ext cx="79399" cy="81675"/>
        </a:xfrm>
        <a:prstGeom prst="ellipse">
          <a:avLst/>
        </a:prstGeom>
        <a:solidFill>
          <a:schemeClr val="accent2">
            <a:shade val="90000"/>
            <a:hueOff val="3840"/>
            <a:satOff val="1385"/>
            <a:lumOff val="1188"/>
            <a:alphaOff val="-625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85514C7-4C76-49CD-96B8-8C9639290CEB}">
      <dsp:nvSpPr>
        <dsp:cNvPr id="0" name=""/>
        <dsp:cNvSpPr/>
      </dsp:nvSpPr>
      <dsp:spPr>
        <a:xfrm rot="8100000">
          <a:off x="2343923" y="507221"/>
          <a:ext cx="311911" cy="311911"/>
        </a:xfrm>
        <a:prstGeom prst="teardrop">
          <a:avLst>
            <a:gd name="adj" fmla="val 115000"/>
          </a:avLst>
        </a:prstGeom>
        <a:solidFill>
          <a:schemeClr val="accent2">
            <a:alpha val="90000"/>
            <a:hueOff val="0"/>
            <a:satOff val="0"/>
            <a:lumOff val="0"/>
            <a:alphaOff val="-1000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C7E5773-7CCE-4F10-B051-3D22A11996FE}">
      <dsp:nvSpPr>
        <dsp:cNvPr id="0" name=""/>
        <dsp:cNvSpPr/>
      </dsp:nvSpPr>
      <dsp:spPr>
        <a:xfrm>
          <a:off x="2378574" y="541871"/>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8B41A0-8C48-47A4-BE55-737B3FB1F45D}">
      <dsp:nvSpPr>
        <dsp:cNvPr id="0" name=""/>
        <dsp:cNvSpPr/>
      </dsp:nvSpPr>
      <dsp:spPr>
        <a:xfrm>
          <a:off x="2720434" y="890053"/>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Databases</a:t>
          </a:r>
        </a:p>
      </dsp:txBody>
      <dsp:txXfrm>
        <a:off x="2720434" y="890053"/>
        <a:ext cx="1842945" cy="1291450"/>
      </dsp:txXfrm>
    </dsp:sp>
    <dsp:sp modelId="{D1F5E1C2-584C-4136-B4CB-852DA0B002C8}">
      <dsp:nvSpPr>
        <dsp:cNvPr id="0" name=""/>
        <dsp:cNvSpPr/>
      </dsp:nvSpPr>
      <dsp:spPr>
        <a:xfrm>
          <a:off x="2720434" y="436300"/>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7 - 10 Week</a:t>
          </a:r>
        </a:p>
      </dsp:txBody>
      <dsp:txXfrm>
        <a:off x="2720434" y="436300"/>
        <a:ext cx="1842945" cy="453752"/>
      </dsp:txXfrm>
    </dsp:sp>
    <dsp:sp modelId="{CC44C407-E1FE-4727-8907-B1F989300B8A}">
      <dsp:nvSpPr>
        <dsp:cNvPr id="0" name=""/>
        <dsp:cNvSpPr/>
      </dsp:nvSpPr>
      <dsp:spPr>
        <a:xfrm>
          <a:off x="2499879" y="890053"/>
          <a:ext cx="0" cy="1291450"/>
        </a:xfrm>
        <a:prstGeom prst="line">
          <a:avLst/>
        </a:prstGeom>
        <a:noFill/>
        <a:ln w="12700" cap="flat" cmpd="sng" algn="ctr">
          <a:solidFill>
            <a:schemeClr val="accent2">
              <a:shade val="90000"/>
              <a:hueOff val="7680"/>
              <a:satOff val="2770"/>
              <a:lumOff val="2376"/>
              <a:alphaOff val="0"/>
            </a:schemeClr>
          </a:solidFill>
          <a:prstDash val="dash"/>
          <a:miter lim="800000"/>
        </a:ln>
        <a:effectLst/>
      </dsp:spPr>
      <dsp:style>
        <a:lnRef idx="1">
          <a:scrgbClr r="0" g="0" b="0"/>
        </a:lnRef>
        <a:fillRef idx="0">
          <a:scrgbClr r="0" g="0" b="0"/>
        </a:fillRef>
        <a:effectRef idx="0">
          <a:scrgbClr r="0" g="0" b="0"/>
        </a:effectRef>
        <a:fontRef idx="minor"/>
      </dsp:style>
    </dsp:sp>
    <dsp:sp modelId="{3DD4443A-D213-4A27-89CC-A39ED0D847F3}">
      <dsp:nvSpPr>
        <dsp:cNvPr id="0" name=""/>
        <dsp:cNvSpPr/>
      </dsp:nvSpPr>
      <dsp:spPr>
        <a:xfrm>
          <a:off x="2466500" y="2140666"/>
          <a:ext cx="79399" cy="81675"/>
        </a:xfrm>
        <a:prstGeom prst="ellipse">
          <a:avLst/>
        </a:prstGeom>
        <a:solidFill>
          <a:schemeClr val="accent2">
            <a:shade val="90000"/>
            <a:hueOff val="7680"/>
            <a:satOff val="2770"/>
            <a:lumOff val="2376"/>
            <a:alphaOff val="-1250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BCEE33-5D59-4EF8-AEEC-2620EB50D3A2}">
      <dsp:nvSpPr>
        <dsp:cNvPr id="0" name=""/>
        <dsp:cNvSpPr/>
      </dsp:nvSpPr>
      <dsp:spPr>
        <a:xfrm rot="18900000">
          <a:off x="3481858" y="3543874"/>
          <a:ext cx="311911" cy="311911"/>
        </a:xfrm>
        <a:prstGeom prst="teardrop">
          <a:avLst>
            <a:gd name="adj" fmla="val 115000"/>
          </a:avLst>
        </a:prstGeom>
        <a:solidFill>
          <a:schemeClr val="accent2">
            <a:alpha val="90000"/>
            <a:hueOff val="0"/>
            <a:satOff val="0"/>
            <a:lumOff val="0"/>
            <a:alphaOff val="-15000"/>
          </a:schemeClr>
        </a:solidFill>
        <a:ln w="12700" cap="flat" cmpd="sng" algn="ctr">
          <a:solidFill>
            <a:schemeClr val="accent2">
              <a:alpha val="90000"/>
              <a:hueOff val="0"/>
              <a:satOff val="0"/>
              <a:lumOff val="0"/>
              <a:alphaOff val="-15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D7B3D80-4BED-4741-9E11-3F854AC5A438}">
      <dsp:nvSpPr>
        <dsp:cNvPr id="0" name=""/>
        <dsp:cNvSpPr/>
      </dsp:nvSpPr>
      <dsp:spPr>
        <a:xfrm>
          <a:off x="3516508" y="3578525"/>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308EF45-CD09-421E-9438-EC4E3BA29E9F}">
      <dsp:nvSpPr>
        <dsp:cNvPr id="0" name=""/>
        <dsp:cNvSpPr/>
      </dsp:nvSpPr>
      <dsp:spPr>
        <a:xfrm>
          <a:off x="3858369" y="2181504"/>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Design</a:t>
          </a:r>
        </a:p>
      </dsp:txBody>
      <dsp:txXfrm>
        <a:off x="3858369" y="2181504"/>
        <a:ext cx="1842945" cy="1291450"/>
      </dsp:txXfrm>
    </dsp:sp>
    <dsp:sp modelId="{64202031-B7FB-4C14-8B01-E34CE65CE948}">
      <dsp:nvSpPr>
        <dsp:cNvPr id="0" name=""/>
        <dsp:cNvSpPr/>
      </dsp:nvSpPr>
      <dsp:spPr>
        <a:xfrm>
          <a:off x="3858369" y="3472954"/>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10 - 15 Week</a:t>
          </a:r>
        </a:p>
      </dsp:txBody>
      <dsp:txXfrm>
        <a:off x="3858369" y="3472954"/>
        <a:ext cx="1842945" cy="453752"/>
      </dsp:txXfrm>
    </dsp:sp>
    <dsp:sp modelId="{19998D65-8D9A-4BE3-8201-1E48CCC45D6C}">
      <dsp:nvSpPr>
        <dsp:cNvPr id="0" name=""/>
        <dsp:cNvSpPr/>
      </dsp:nvSpPr>
      <dsp:spPr>
        <a:xfrm>
          <a:off x="3637814" y="2181504"/>
          <a:ext cx="0" cy="1291450"/>
        </a:xfrm>
        <a:prstGeom prst="line">
          <a:avLst/>
        </a:prstGeom>
        <a:noFill/>
        <a:ln w="12700" cap="flat" cmpd="sng" algn="ctr">
          <a:solidFill>
            <a:schemeClr val="accent2">
              <a:shade val="90000"/>
              <a:hueOff val="11521"/>
              <a:satOff val="4154"/>
              <a:lumOff val="3563"/>
              <a:alphaOff val="0"/>
            </a:schemeClr>
          </a:solidFill>
          <a:prstDash val="dash"/>
          <a:miter lim="800000"/>
        </a:ln>
        <a:effectLst/>
      </dsp:spPr>
      <dsp:style>
        <a:lnRef idx="1">
          <a:scrgbClr r="0" g="0" b="0"/>
        </a:lnRef>
        <a:fillRef idx="0">
          <a:scrgbClr r="0" g="0" b="0"/>
        </a:fillRef>
        <a:effectRef idx="0">
          <a:scrgbClr r="0" g="0" b="0"/>
        </a:effectRef>
        <a:fontRef idx="minor"/>
      </dsp:style>
    </dsp:sp>
    <dsp:sp modelId="{29C15222-0902-42CE-9048-8C29ED09D216}">
      <dsp:nvSpPr>
        <dsp:cNvPr id="0" name=""/>
        <dsp:cNvSpPr/>
      </dsp:nvSpPr>
      <dsp:spPr>
        <a:xfrm>
          <a:off x="3604435" y="2140666"/>
          <a:ext cx="79399" cy="81675"/>
        </a:xfrm>
        <a:prstGeom prst="ellipse">
          <a:avLst/>
        </a:prstGeom>
        <a:solidFill>
          <a:schemeClr val="accent2">
            <a:shade val="90000"/>
            <a:hueOff val="11521"/>
            <a:satOff val="4154"/>
            <a:lumOff val="3563"/>
            <a:alphaOff val="-1875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4CA00F7-F0B7-4714-A4C6-91722B39A62F}">
      <dsp:nvSpPr>
        <dsp:cNvPr id="0" name=""/>
        <dsp:cNvSpPr/>
      </dsp:nvSpPr>
      <dsp:spPr>
        <a:xfrm rot="8100000">
          <a:off x="4619792" y="507221"/>
          <a:ext cx="311911" cy="311911"/>
        </a:xfrm>
        <a:prstGeom prst="teardrop">
          <a:avLst>
            <a:gd name="adj" fmla="val 115000"/>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50516AF-CBB6-4B27-9695-AD9B9B458988}">
      <dsp:nvSpPr>
        <dsp:cNvPr id="0" name=""/>
        <dsp:cNvSpPr/>
      </dsp:nvSpPr>
      <dsp:spPr>
        <a:xfrm>
          <a:off x="4654443" y="541871"/>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F90D87C-FECF-47CE-9C23-A5E7BC64480C}">
      <dsp:nvSpPr>
        <dsp:cNvPr id="0" name=""/>
        <dsp:cNvSpPr/>
      </dsp:nvSpPr>
      <dsp:spPr>
        <a:xfrm>
          <a:off x="4996303" y="890053"/>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Prototype</a:t>
          </a:r>
        </a:p>
      </dsp:txBody>
      <dsp:txXfrm>
        <a:off x="4996303" y="890053"/>
        <a:ext cx="1842945" cy="1291450"/>
      </dsp:txXfrm>
    </dsp:sp>
    <dsp:sp modelId="{94A0B507-B62A-44EA-A4B2-E0658C9B3FDB}">
      <dsp:nvSpPr>
        <dsp:cNvPr id="0" name=""/>
        <dsp:cNvSpPr/>
      </dsp:nvSpPr>
      <dsp:spPr>
        <a:xfrm>
          <a:off x="4996303" y="436300"/>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15 - 18 Week</a:t>
          </a:r>
        </a:p>
      </dsp:txBody>
      <dsp:txXfrm>
        <a:off x="4996303" y="436300"/>
        <a:ext cx="1842945" cy="453752"/>
      </dsp:txXfrm>
    </dsp:sp>
    <dsp:sp modelId="{DBABBC4D-4CE6-4432-999E-3527F1FE3FC7}">
      <dsp:nvSpPr>
        <dsp:cNvPr id="0" name=""/>
        <dsp:cNvSpPr/>
      </dsp:nvSpPr>
      <dsp:spPr>
        <a:xfrm>
          <a:off x="4775748" y="890053"/>
          <a:ext cx="0" cy="1291450"/>
        </a:xfrm>
        <a:prstGeom prst="line">
          <a:avLst/>
        </a:prstGeom>
        <a:noFill/>
        <a:ln w="12700" cap="flat" cmpd="sng" algn="ctr">
          <a:solidFill>
            <a:schemeClr val="accent2">
              <a:shade val="90000"/>
              <a:hueOff val="15361"/>
              <a:satOff val="5539"/>
              <a:lumOff val="4751"/>
              <a:alphaOff val="0"/>
            </a:schemeClr>
          </a:solidFill>
          <a:prstDash val="dash"/>
          <a:miter lim="800000"/>
        </a:ln>
        <a:effectLst/>
      </dsp:spPr>
      <dsp:style>
        <a:lnRef idx="1">
          <a:scrgbClr r="0" g="0" b="0"/>
        </a:lnRef>
        <a:fillRef idx="0">
          <a:scrgbClr r="0" g="0" b="0"/>
        </a:fillRef>
        <a:effectRef idx="0">
          <a:scrgbClr r="0" g="0" b="0"/>
        </a:effectRef>
        <a:fontRef idx="minor"/>
      </dsp:style>
    </dsp:sp>
    <dsp:sp modelId="{2EA3A856-0FB4-4240-900A-B77BBBB7FD5A}">
      <dsp:nvSpPr>
        <dsp:cNvPr id="0" name=""/>
        <dsp:cNvSpPr/>
      </dsp:nvSpPr>
      <dsp:spPr>
        <a:xfrm>
          <a:off x="4742370" y="2140666"/>
          <a:ext cx="79399" cy="81675"/>
        </a:xfrm>
        <a:prstGeom prst="ellipse">
          <a:avLst/>
        </a:prstGeom>
        <a:solidFill>
          <a:schemeClr val="accent2">
            <a:shade val="90000"/>
            <a:hueOff val="15361"/>
            <a:satOff val="5539"/>
            <a:lumOff val="4751"/>
            <a:alphaOff val="-2500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871902B-BB4B-4AEE-B02C-F39700C22BFB}">
      <dsp:nvSpPr>
        <dsp:cNvPr id="0" name=""/>
        <dsp:cNvSpPr/>
      </dsp:nvSpPr>
      <dsp:spPr>
        <a:xfrm rot="18900000">
          <a:off x="5757727" y="3543874"/>
          <a:ext cx="311911" cy="311911"/>
        </a:xfrm>
        <a:prstGeom prst="teardrop">
          <a:avLst>
            <a:gd name="adj" fmla="val 115000"/>
          </a:avLst>
        </a:prstGeom>
        <a:solidFill>
          <a:schemeClr val="accent2">
            <a:alpha val="90000"/>
            <a:hueOff val="0"/>
            <a:satOff val="0"/>
            <a:lumOff val="0"/>
            <a:alphaOff val="-25000"/>
          </a:schemeClr>
        </a:solidFill>
        <a:ln w="12700" cap="flat" cmpd="sng" algn="ctr">
          <a:solidFill>
            <a:schemeClr val="accent2">
              <a:alpha val="90000"/>
              <a:hueOff val="0"/>
              <a:satOff val="0"/>
              <a:lumOff val="0"/>
              <a:alphaOff val="-25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4DB4393-0D04-4117-84E0-EABC8C04C640}">
      <dsp:nvSpPr>
        <dsp:cNvPr id="0" name=""/>
        <dsp:cNvSpPr/>
      </dsp:nvSpPr>
      <dsp:spPr>
        <a:xfrm>
          <a:off x="5792378" y="3578525"/>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A4ED0CF-0EA5-4625-B8E0-7F39FEE1D201}">
      <dsp:nvSpPr>
        <dsp:cNvPr id="0" name=""/>
        <dsp:cNvSpPr/>
      </dsp:nvSpPr>
      <dsp:spPr>
        <a:xfrm>
          <a:off x="6134238" y="2181504"/>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Development</a:t>
          </a:r>
        </a:p>
      </dsp:txBody>
      <dsp:txXfrm>
        <a:off x="6134238" y="2181504"/>
        <a:ext cx="1842945" cy="1291450"/>
      </dsp:txXfrm>
    </dsp:sp>
    <dsp:sp modelId="{03308BE2-5C76-49B4-B1F7-6B163582CCCB}">
      <dsp:nvSpPr>
        <dsp:cNvPr id="0" name=""/>
        <dsp:cNvSpPr/>
      </dsp:nvSpPr>
      <dsp:spPr>
        <a:xfrm>
          <a:off x="6134238" y="3472954"/>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18 - 26 Week</a:t>
          </a:r>
        </a:p>
      </dsp:txBody>
      <dsp:txXfrm>
        <a:off x="6134238" y="3472954"/>
        <a:ext cx="1842945" cy="453752"/>
      </dsp:txXfrm>
    </dsp:sp>
    <dsp:sp modelId="{A7113F3E-8CBD-4951-9BEC-D380F8DFD2BF}">
      <dsp:nvSpPr>
        <dsp:cNvPr id="0" name=""/>
        <dsp:cNvSpPr/>
      </dsp:nvSpPr>
      <dsp:spPr>
        <a:xfrm>
          <a:off x="5913683" y="2181504"/>
          <a:ext cx="0" cy="1291450"/>
        </a:xfrm>
        <a:prstGeom prst="line">
          <a:avLst/>
        </a:prstGeom>
        <a:noFill/>
        <a:ln w="12700" cap="flat" cmpd="sng" algn="ctr">
          <a:solidFill>
            <a:schemeClr val="accent2">
              <a:shade val="90000"/>
              <a:hueOff val="19201"/>
              <a:satOff val="6924"/>
              <a:lumOff val="5939"/>
              <a:alphaOff val="0"/>
            </a:schemeClr>
          </a:solidFill>
          <a:prstDash val="dash"/>
          <a:miter lim="800000"/>
        </a:ln>
        <a:effectLst/>
      </dsp:spPr>
      <dsp:style>
        <a:lnRef idx="1">
          <a:scrgbClr r="0" g="0" b="0"/>
        </a:lnRef>
        <a:fillRef idx="0">
          <a:scrgbClr r="0" g="0" b="0"/>
        </a:fillRef>
        <a:effectRef idx="0">
          <a:scrgbClr r="0" g="0" b="0"/>
        </a:effectRef>
        <a:fontRef idx="minor"/>
      </dsp:style>
    </dsp:sp>
    <dsp:sp modelId="{DE6F8650-3981-4FA8-8947-96225B182D15}">
      <dsp:nvSpPr>
        <dsp:cNvPr id="0" name=""/>
        <dsp:cNvSpPr/>
      </dsp:nvSpPr>
      <dsp:spPr>
        <a:xfrm>
          <a:off x="5880304" y="2140666"/>
          <a:ext cx="79399" cy="81675"/>
        </a:xfrm>
        <a:prstGeom prst="ellipse">
          <a:avLst/>
        </a:prstGeom>
        <a:solidFill>
          <a:schemeClr val="accent2">
            <a:shade val="90000"/>
            <a:hueOff val="19201"/>
            <a:satOff val="6924"/>
            <a:lumOff val="5939"/>
            <a:alphaOff val="-3125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F030712-4B5C-4002-972C-91038255A579}">
      <dsp:nvSpPr>
        <dsp:cNvPr id="0" name=""/>
        <dsp:cNvSpPr/>
      </dsp:nvSpPr>
      <dsp:spPr>
        <a:xfrm rot="8100000">
          <a:off x="6895662" y="507221"/>
          <a:ext cx="311911" cy="311911"/>
        </a:xfrm>
        <a:prstGeom prst="teardrop">
          <a:avLst>
            <a:gd name="adj" fmla="val 115000"/>
          </a:avLst>
        </a:prstGeom>
        <a:solidFill>
          <a:schemeClr val="accent2">
            <a:alpha val="90000"/>
            <a:hueOff val="0"/>
            <a:satOff val="0"/>
            <a:lumOff val="0"/>
            <a:alphaOff val="-3000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02ED18C-99E5-42A1-8A8A-1BCCB915CEAE}">
      <dsp:nvSpPr>
        <dsp:cNvPr id="0" name=""/>
        <dsp:cNvSpPr/>
      </dsp:nvSpPr>
      <dsp:spPr>
        <a:xfrm>
          <a:off x="6930312" y="541871"/>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4FD3AF8-D044-45CC-9592-9BCFC1112E29}">
      <dsp:nvSpPr>
        <dsp:cNvPr id="0" name=""/>
        <dsp:cNvSpPr/>
      </dsp:nvSpPr>
      <dsp:spPr>
        <a:xfrm>
          <a:off x="7272173" y="890053"/>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Testing</a:t>
          </a:r>
        </a:p>
      </dsp:txBody>
      <dsp:txXfrm>
        <a:off x="7272173" y="890053"/>
        <a:ext cx="1842945" cy="1291450"/>
      </dsp:txXfrm>
    </dsp:sp>
    <dsp:sp modelId="{7E34B30E-5D43-452D-AED2-E3309773C6D5}">
      <dsp:nvSpPr>
        <dsp:cNvPr id="0" name=""/>
        <dsp:cNvSpPr/>
      </dsp:nvSpPr>
      <dsp:spPr>
        <a:xfrm>
          <a:off x="7272173" y="436300"/>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26 - 28 Week</a:t>
          </a:r>
        </a:p>
      </dsp:txBody>
      <dsp:txXfrm>
        <a:off x="7272173" y="436300"/>
        <a:ext cx="1842945" cy="453752"/>
      </dsp:txXfrm>
    </dsp:sp>
    <dsp:sp modelId="{691E97D1-042F-4562-9C02-D0A65F1A7849}">
      <dsp:nvSpPr>
        <dsp:cNvPr id="0" name=""/>
        <dsp:cNvSpPr/>
      </dsp:nvSpPr>
      <dsp:spPr>
        <a:xfrm>
          <a:off x="7051618" y="890053"/>
          <a:ext cx="0" cy="1291450"/>
        </a:xfrm>
        <a:prstGeom prst="line">
          <a:avLst/>
        </a:prstGeom>
        <a:noFill/>
        <a:ln w="12700" cap="flat" cmpd="sng" algn="ctr">
          <a:solidFill>
            <a:schemeClr val="accent2">
              <a:shade val="90000"/>
              <a:hueOff val="23041"/>
              <a:satOff val="8309"/>
              <a:lumOff val="7127"/>
              <a:alphaOff val="0"/>
            </a:schemeClr>
          </a:solidFill>
          <a:prstDash val="dash"/>
          <a:miter lim="800000"/>
        </a:ln>
        <a:effectLst/>
      </dsp:spPr>
      <dsp:style>
        <a:lnRef idx="1">
          <a:scrgbClr r="0" g="0" b="0"/>
        </a:lnRef>
        <a:fillRef idx="0">
          <a:scrgbClr r="0" g="0" b="0"/>
        </a:fillRef>
        <a:effectRef idx="0">
          <a:scrgbClr r="0" g="0" b="0"/>
        </a:effectRef>
        <a:fontRef idx="minor"/>
      </dsp:style>
    </dsp:sp>
    <dsp:sp modelId="{CE64D257-5250-46FF-9480-F6EE1652D1C6}">
      <dsp:nvSpPr>
        <dsp:cNvPr id="0" name=""/>
        <dsp:cNvSpPr/>
      </dsp:nvSpPr>
      <dsp:spPr>
        <a:xfrm>
          <a:off x="7018239" y="2140666"/>
          <a:ext cx="79399" cy="81675"/>
        </a:xfrm>
        <a:prstGeom prst="ellipse">
          <a:avLst/>
        </a:prstGeom>
        <a:solidFill>
          <a:schemeClr val="accent2">
            <a:shade val="90000"/>
            <a:hueOff val="23041"/>
            <a:satOff val="8309"/>
            <a:lumOff val="7127"/>
            <a:alphaOff val="-3750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EBBD4E7-0150-4BBE-935D-0395DE761F6D}">
      <dsp:nvSpPr>
        <dsp:cNvPr id="0" name=""/>
        <dsp:cNvSpPr/>
      </dsp:nvSpPr>
      <dsp:spPr>
        <a:xfrm rot="18900000">
          <a:off x="8033596" y="3543874"/>
          <a:ext cx="311911" cy="311911"/>
        </a:xfrm>
        <a:prstGeom prst="teardrop">
          <a:avLst>
            <a:gd name="adj" fmla="val 115000"/>
          </a:avLst>
        </a:prstGeom>
        <a:solidFill>
          <a:schemeClr val="accent2">
            <a:alpha val="90000"/>
            <a:hueOff val="0"/>
            <a:satOff val="0"/>
            <a:lumOff val="0"/>
            <a:alphaOff val="-35000"/>
          </a:schemeClr>
        </a:solidFill>
        <a:ln w="12700" cap="flat" cmpd="sng" algn="ctr">
          <a:solidFill>
            <a:schemeClr val="accent2">
              <a:alpha val="90000"/>
              <a:hueOff val="0"/>
              <a:satOff val="0"/>
              <a:lumOff val="0"/>
              <a:alphaOff val="-35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62BF810-2538-4A7D-B020-3F18F4612584}">
      <dsp:nvSpPr>
        <dsp:cNvPr id="0" name=""/>
        <dsp:cNvSpPr/>
      </dsp:nvSpPr>
      <dsp:spPr>
        <a:xfrm>
          <a:off x="8068247" y="3578525"/>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EF5EACB-95B0-4613-802D-C3F8DEE808C3}">
      <dsp:nvSpPr>
        <dsp:cNvPr id="0" name=""/>
        <dsp:cNvSpPr/>
      </dsp:nvSpPr>
      <dsp:spPr>
        <a:xfrm>
          <a:off x="8410107" y="2181504"/>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Deployment</a:t>
          </a:r>
        </a:p>
      </dsp:txBody>
      <dsp:txXfrm>
        <a:off x="8410107" y="2181504"/>
        <a:ext cx="1842945" cy="1291450"/>
      </dsp:txXfrm>
    </dsp:sp>
    <dsp:sp modelId="{359A3BD0-E1E2-4794-8FAC-0A79544A194D}">
      <dsp:nvSpPr>
        <dsp:cNvPr id="0" name=""/>
        <dsp:cNvSpPr/>
      </dsp:nvSpPr>
      <dsp:spPr>
        <a:xfrm>
          <a:off x="8410107" y="3472954"/>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28 - 30 Week</a:t>
          </a:r>
        </a:p>
      </dsp:txBody>
      <dsp:txXfrm>
        <a:off x="8410107" y="3472954"/>
        <a:ext cx="1842945" cy="453752"/>
      </dsp:txXfrm>
    </dsp:sp>
    <dsp:sp modelId="{6AA668DE-3EE2-4D5D-947F-B283A7A8A831}">
      <dsp:nvSpPr>
        <dsp:cNvPr id="0" name=""/>
        <dsp:cNvSpPr/>
      </dsp:nvSpPr>
      <dsp:spPr>
        <a:xfrm>
          <a:off x="8189552" y="2181504"/>
          <a:ext cx="0" cy="1291450"/>
        </a:xfrm>
        <a:prstGeom prst="line">
          <a:avLst/>
        </a:prstGeom>
        <a:noFill/>
        <a:ln w="12700" cap="flat" cmpd="sng" algn="ctr">
          <a:solidFill>
            <a:schemeClr val="accent2">
              <a:shade val="90000"/>
              <a:hueOff val="26881"/>
              <a:satOff val="9693"/>
              <a:lumOff val="8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D2CEDE1E-4363-44AE-9BA2-DA1AF373A741}">
      <dsp:nvSpPr>
        <dsp:cNvPr id="0" name=""/>
        <dsp:cNvSpPr/>
      </dsp:nvSpPr>
      <dsp:spPr>
        <a:xfrm>
          <a:off x="8156174" y="2140666"/>
          <a:ext cx="79399" cy="81675"/>
        </a:xfrm>
        <a:prstGeom prst="ellipse">
          <a:avLst/>
        </a:prstGeom>
        <a:solidFill>
          <a:schemeClr val="accent2">
            <a:shade val="90000"/>
            <a:hueOff val="26881"/>
            <a:satOff val="9693"/>
            <a:lumOff val="8314"/>
            <a:alphaOff val="-4375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B7BC98-77E0-4E3F-B14B-DBC34F412332}">
      <dsp:nvSpPr>
        <dsp:cNvPr id="0" name=""/>
        <dsp:cNvSpPr/>
      </dsp:nvSpPr>
      <dsp:spPr>
        <a:xfrm rot="8100000">
          <a:off x="9171531" y="507221"/>
          <a:ext cx="311911" cy="311911"/>
        </a:xfrm>
        <a:prstGeom prst="teardrop">
          <a:avLst>
            <a:gd name="adj" fmla="val 115000"/>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060E593-7199-4744-A63A-5F9663FDEEA2}">
      <dsp:nvSpPr>
        <dsp:cNvPr id="0" name=""/>
        <dsp:cNvSpPr/>
      </dsp:nvSpPr>
      <dsp:spPr>
        <a:xfrm>
          <a:off x="9206182" y="541871"/>
          <a:ext cx="242610" cy="2426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680A17F-3D87-4EE0-AADC-ABE88053AFD5}">
      <dsp:nvSpPr>
        <dsp:cNvPr id="0" name=""/>
        <dsp:cNvSpPr/>
      </dsp:nvSpPr>
      <dsp:spPr>
        <a:xfrm>
          <a:off x="9548042" y="890053"/>
          <a:ext cx="184294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b="1" u="none" kern="1200" dirty="0">
              <a:solidFill>
                <a:schemeClr val="bg1"/>
              </a:solidFill>
              <a:effectLst/>
              <a:latin typeface="Tenorite" pitchFamily="2" charset="0"/>
            </a:rPr>
            <a:t>Launch and Monitoring</a:t>
          </a:r>
        </a:p>
      </dsp:txBody>
      <dsp:txXfrm>
        <a:off x="9548042" y="890053"/>
        <a:ext cx="1842945" cy="1291450"/>
      </dsp:txXfrm>
    </dsp:sp>
    <dsp:sp modelId="{828B092B-B16E-40E5-97BA-C1F385BFCCB9}">
      <dsp:nvSpPr>
        <dsp:cNvPr id="0" name=""/>
        <dsp:cNvSpPr/>
      </dsp:nvSpPr>
      <dsp:spPr>
        <a:xfrm>
          <a:off x="9548042" y="436300"/>
          <a:ext cx="184294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u="none" kern="1200" dirty="0">
              <a:solidFill>
                <a:schemeClr val="bg1"/>
              </a:solidFill>
              <a:effectLst/>
              <a:latin typeface="Tenorite" pitchFamily="2" charset="0"/>
            </a:rPr>
            <a:t>Indefinite</a:t>
          </a:r>
        </a:p>
      </dsp:txBody>
      <dsp:txXfrm>
        <a:off x="9548042" y="436300"/>
        <a:ext cx="1842945" cy="453752"/>
      </dsp:txXfrm>
    </dsp:sp>
    <dsp:sp modelId="{592DA0F1-DE81-46E1-B833-90CC31238A7D}">
      <dsp:nvSpPr>
        <dsp:cNvPr id="0" name=""/>
        <dsp:cNvSpPr/>
      </dsp:nvSpPr>
      <dsp:spPr>
        <a:xfrm>
          <a:off x="9327487" y="890053"/>
          <a:ext cx="0" cy="1291450"/>
        </a:xfrm>
        <a:prstGeom prst="line">
          <a:avLst/>
        </a:prstGeom>
        <a:noFill/>
        <a:ln w="12700" cap="flat" cmpd="sng" algn="ctr">
          <a:solidFill>
            <a:schemeClr val="accent2">
              <a:shade val="90000"/>
              <a:hueOff val="30721"/>
              <a:satOff val="11078"/>
              <a:lumOff val="9502"/>
              <a:alphaOff val="0"/>
            </a:schemeClr>
          </a:solidFill>
          <a:prstDash val="dash"/>
          <a:miter lim="800000"/>
        </a:ln>
        <a:effectLst/>
      </dsp:spPr>
      <dsp:style>
        <a:lnRef idx="1">
          <a:scrgbClr r="0" g="0" b="0"/>
        </a:lnRef>
        <a:fillRef idx="0">
          <a:scrgbClr r="0" g="0" b="0"/>
        </a:fillRef>
        <a:effectRef idx="0">
          <a:scrgbClr r="0" g="0" b="0"/>
        </a:effectRef>
        <a:fontRef idx="minor"/>
      </dsp:style>
    </dsp:sp>
    <dsp:sp modelId="{FD194E24-8AA3-4C5D-8B8A-76F32CB4EA4A}">
      <dsp:nvSpPr>
        <dsp:cNvPr id="0" name=""/>
        <dsp:cNvSpPr/>
      </dsp:nvSpPr>
      <dsp:spPr>
        <a:xfrm>
          <a:off x="9294108" y="2140666"/>
          <a:ext cx="79399" cy="81675"/>
        </a:xfrm>
        <a:prstGeom prst="ellipse">
          <a:avLst/>
        </a:prstGeom>
        <a:solidFill>
          <a:schemeClr val="accent2">
            <a:shade val="90000"/>
            <a:hueOff val="30721"/>
            <a:satOff val="11078"/>
            <a:lumOff val="9502"/>
            <a:alphaOff val="-5000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159624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6"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7" y="3602040"/>
            <a:ext cx="9500507" cy="806675"/>
          </a:xfrm>
        </p:spPr>
        <p:txBody>
          <a:bodyPr>
            <a:noAutofit/>
          </a:bodyPr>
          <a:lstStyle>
            <a:lvl1pPr marL="0" indent="0" algn="l">
              <a:buNone/>
              <a:defRPr sz="3200">
                <a:latin typeface="+mn-lt"/>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6" indent="0" algn="ctr">
              <a:buNone/>
              <a:defRPr sz="1600"/>
            </a:lvl7pPr>
            <a:lvl8pPr marL="3200360" indent="0" algn="ctr">
              <a:buNone/>
              <a:defRPr sz="1600"/>
            </a:lvl8pPr>
            <a:lvl9pPr marL="3657555"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5"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2"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2"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8"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4" y="3"/>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11"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4"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4" y="2087565"/>
            <a:ext cx="9779183" cy="3366815"/>
          </a:xfrm>
        </p:spPr>
        <p:txBody>
          <a:bodyPr>
            <a:noAutofit/>
          </a:bodyPr>
          <a:lstStyle>
            <a:lvl1pPr marL="0" indent="0">
              <a:buNone/>
              <a:defRPr>
                <a:solidFill>
                  <a:schemeClr val="bg1"/>
                </a:solidFill>
                <a:latin typeface="+mn-lt"/>
              </a:defRPr>
            </a:lvl1pPr>
            <a:lvl2pPr marL="457195" indent="0">
              <a:buNone/>
              <a:defRPr>
                <a:solidFill>
                  <a:schemeClr val="bg1"/>
                </a:solidFill>
                <a:latin typeface="+mn-lt"/>
              </a:defRPr>
            </a:lvl2pPr>
            <a:lvl3pPr marL="914388" indent="0">
              <a:buNone/>
              <a:defRPr>
                <a:solidFill>
                  <a:schemeClr val="bg1"/>
                </a:solidFill>
                <a:latin typeface="+mn-lt"/>
              </a:defRPr>
            </a:lvl3pPr>
            <a:lvl4pPr marL="1371583" indent="0">
              <a:buNone/>
              <a:defRPr>
                <a:solidFill>
                  <a:schemeClr val="bg1"/>
                </a:solidFill>
                <a:latin typeface="+mn-lt"/>
              </a:defRPr>
            </a:lvl4pPr>
            <a:lvl5pPr marL="1828777"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3" y="6356354"/>
            <a:ext cx="1701019"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2/9/2024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80" y="6356354"/>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4"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6"/>
            <a:ext cx="4663440" cy="2828613"/>
          </a:xfrm>
        </p:spPr>
        <p:txBody>
          <a:bodyPr>
            <a:noAutofit/>
          </a:bodyPr>
          <a:lstStyle>
            <a:lvl1pPr marL="0" indent="0">
              <a:buNone/>
              <a:defRPr sz="2000">
                <a:latin typeface="+mn-lt"/>
              </a:defRPr>
            </a:lvl1pPr>
            <a:lvl2pPr marL="457195" indent="0">
              <a:buNone/>
              <a:defRPr sz="1801">
                <a:latin typeface="+mn-lt"/>
              </a:defRPr>
            </a:lvl2pPr>
            <a:lvl3pPr marL="914388" indent="0">
              <a:buNone/>
              <a:defRPr sz="1600">
                <a:latin typeface="+mn-lt"/>
              </a:defRPr>
            </a:lvl3pPr>
            <a:lvl4pPr marL="1371583" indent="0">
              <a:buNone/>
              <a:defRPr sz="1401">
                <a:latin typeface="+mn-lt"/>
              </a:defRPr>
            </a:lvl4pPr>
            <a:lvl5pPr marL="1828777" indent="0">
              <a:buNone/>
              <a:defRPr sz="14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3"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4" y="5590907"/>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0999" y="6356354"/>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2/9/2024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80" y="6356354"/>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6" y="2528206"/>
            <a:ext cx="4663440" cy="2828613"/>
          </a:xfrm>
        </p:spPr>
        <p:txBody>
          <a:bodyPr>
            <a:noAutofit/>
          </a:bodyPr>
          <a:lstStyle>
            <a:lvl1pPr marL="0" indent="0">
              <a:buNone/>
              <a:defRPr sz="2000">
                <a:latin typeface="+mn-lt"/>
              </a:defRPr>
            </a:lvl1pPr>
            <a:lvl2pPr marL="457195" indent="0">
              <a:buNone/>
              <a:defRPr sz="1801">
                <a:latin typeface="+mn-lt"/>
              </a:defRPr>
            </a:lvl2pPr>
            <a:lvl3pPr marL="914388" indent="0">
              <a:buNone/>
              <a:defRPr sz="1600">
                <a:latin typeface="+mn-lt"/>
              </a:defRPr>
            </a:lvl3pPr>
            <a:lvl4pPr marL="1371583" indent="0">
              <a:buNone/>
              <a:defRPr sz="1401">
                <a:latin typeface="+mn-lt"/>
              </a:defRPr>
            </a:lvl4pPr>
            <a:lvl5pPr marL="1828777" indent="0">
              <a:buNone/>
              <a:defRPr sz="14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195" indent="0">
              <a:buNone/>
              <a:defRPr sz="2000" b="1">
                <a:latin typeface="+mj-lt"/>
              </a:defRPr>
            </a:lvl2pPr>
            <a:lvl3pPr marL="914388" indent="0">
              <a:buNone/>
              <a:defRPr sz="1801" b="1">
                <a:latin typeface="+mj-lt"/>
              </a:defRPr>
            </a:lvl3pPr>
            <a:lvl4pPr marL="1371583" indent="0">
              <a:buNone/>
              <a:defRPr sz="1600" b="1">
                <a:latin typeface="+mj-lt"/>
              </a:defRPr>
            </a:lvl4pPr>
            <a:lvl5pPr marL="1828777"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6" y="2005689"/>
            <a:ext cx="4663440" cy="522514"/>
          </a:xfrm>
        </p:spPr>
        <p:txBody>
          <a:bodyPr>
            <a:noAutofit/>
          </a:bodyPr>
          <a:lstStyle>
            <a:lvl1pPr marL="0" indent="0">
              <a:buNone/>
              <a:defRPr sz="2400" b="1">
                <a:latin typeface="+mj-lt"/>
              </a:defRPr>
            </a:lvl1pPr>
            <a:lvl2pPr marL="457195" indent="0">
              <a:buNone/>
              <a:defRPr sz="2000" b="1">
                <a:latin typeface="+mj-lt"/>
              </a:defRPr>
            </a:lvl2pPr>
            <a:lvl3pPr marL="914388" indent="0">
              <a:buNone/>
              <a:defRPr sz="1801" b="1">
                <a:latin typeface="+mj-lt"/>
              </a:defRPr>
            </a:lvl3pPr>
            <a:lvl4pPr marL="1371583" indent="0">
              <a:buNone/>
              <a:defRPr sz="1600" b="1">
                <a:latin typeface="+mj-lt"/>
              </a:defRPr>
            </a:lvl4pPr>
            <a:lvl5pPr marL="1828777"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4"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2" y="2526322"/>
            <a:ext cx="3218688" cy="2828613"/>
          </a:xfrm>
        </p:spPr>
        <p:txBody>
          <a:bodyPr>
            <a:noAutofit/>
          </a:bodyPr>
          <a:lstStyle>
            <a:lvl1pPr marL="0" indent="0">
              <a:buNone/>
              <a:defRPr sz="2000">
                <a:latin typeface="+mn-lt"/>
              </a:defRPr>
            </a:lvl1pPr>
            <a:lvl2pPr marL="457195" indent="0">
              <a:buNone/>
              <a:defRPr sz="1801">
                <a:latin typeface="+mn-lt"/>
              </a:defRPr>
            </a:lvl2pPr>
            <a:lvl3pPr marL="914388" indent="0">
              <a:buNone/>
              <a:defRPr sz="1600">
                <a:latin typeface="+mn-lt"/>
              </a:defRPr>
            </a:lvl3pPr>
            <a:lvl4pPr marL="1371583" indent="0">
              <a:buNone/>
              <a:defRPr sz="1401">
                <a:latin typeface="+mn-lt"/>
              </a:defRPr>
            </a:lvl4pPr>
            <a:lvl5pPr marL="1828777" indent="0">
              <a:buNone/>
              <a:defRPr sz="14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8" y="5590907"/>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4"/>
            <a:ext cx="1767115"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2/9/2024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90" y="2526322"/>
            <a:ext cx="3173279" cy="2828613"/>
          </a:xfrm>
        </p:spPr>
        <p:txBody>
          <a:bodyPr>
            <a:noAutofit/>
          </a:bodyPr>
          <a:lstStyle>
            <a:lvl1pPr marL="0" indent="0">
              <a:buNone/>
              <a:defRPr sz="2000">
                <a:latin typeface="+mn-lt"/>
              </a:defRPr>
            </a:lvl1pPr>
            <a:lvl2pPr marL="457195" indent="0">
              <a:buNone/>
              <a:defRPr sz="1801">
                <a:latin typeface="+mn-lt"/>
              </a:defRPr>
            </a:lvl2pPr>
            <a:lvl3pPr marL="914388" indent="0">
              <a:buNone/>
              <a:defRPr sz="1600">
                <a:latin typeface="+mn-lt"/>
              </a:defRPr>
            </a:lvl3pPr>
            <a:lvl4pPr marL="1371583" indent="0">
              <a:buNone/>
              <a:defRPr sz="1401">
                <a:latin typeface="+mn-lt"/>
              </a:defRPr>
            </a:lvl4pPr>
            <a:lvl5pPr marL="1828777" indent="0">
              <a:buNone/>
              <a:defRPr sz="14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4" y="2003804"/>
            <a:ext cx="3173279" cy="522514"/>
          </a:xfrm>
        </p:spPr>
        <p:txBody>
          <a:bodyPr>
            <a:noAutofit/>
          </a:bodyPr>
          <a:lstStyle>
            <a:lvl1pPr marL="0" indent="0">
              <a:buNone/>
              <a:defRPr sz="2400" b="1">
                <a:latin typeface="+mj-lt"/>
              </a:defRPr>
            </a:lvl1pPr>
            <a:lvl2pPr marL="457195" indent="0">
              <a:buNone/>
              <a:defRPr sz="2000" b="1">
                <a:latin typeface="+mj-lt"/>
              </a:defRPr>
            </a:lvl2pPr>
            <a:lvl3pPr marL="914388" indent="0">
              <a:buNone/>
              <a:defRPr sz="1801" b="1">
                <a:latin typeface="+mj-lt"/>
              </a:defRPr>
            </a:lvl3pPr>
            <a:lvl4pPr marL="1371583" indent="0">
              <a:buNone/>
              <a:defRPr sz="1600" b="1">
                <a:latin typeface="+mj-lt"/>
              </a:defRPr>
            </a:lvl4pPr>
            <a:lvl5pPr marL="1828777"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90" y="2003804"/>
            <a:ext cx="3173279" cy="522514"/>
          </a:xfrm>
        </p:spPr>
        <p:txBody>
          <a:bodyPr>
            <a:noAutofit/>
          </a:bodyPr>
          <a:lstStyle>
            <a:lvl1pPr marL="0" indent="0">
              <a:buNone/>
              <a:defRPr sz="2400" b="1">
                <a:latin typeface="+mj-lt"/>
              </a:defRPr>
            </a:lvl1pPr>
            <a:lvl2pPr marL="457195" indent="0">
              <a:buNone/>
              <a:defRPr sz="2000" b="1">
                <a:latin typeface="+mj-lt"/>
              </a:defRPr>
            </a:lvl2pPr>
            <a:lvl3pPr marL="914388" indent="0">
              <a:buNone/>
              <a:defRPr sz="1801" b="1">
                <a:latin typeface="+mj-lt"/>
              </a:defRPr>
            </a:lvl3pPr>
            <a:lvl4pPr marL="1371583" indent="0">
              <a:buNone/>
              <a:defRPr sz="1600" b="1">
                <a:latin typeface="+mj-lt"/>
              </a:defRPr>
            </a:lvl4pPr>
            <a:lvl5pPr marL="1828777"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6" y="2526322"/>
            <a:ext cx="3173279" cy="2828613"/>
          </a:xfrm>
        </p:spPr>
        <p:txBody>
          <a:bodyPr>
            <a:noAutofit/>
          </a:bodyPr>
          <a:lstStyle>
            <a:lvl1pPr marL="0" indent="0">
              <a:buNone/>
              <a:defRPr sz="2000">
                <a:latin typeface="+mn-lt"/>
              </a:defRPr>
            </a:lvl1pPr>
            <a:lvl2pPr marL="457195" indent="0">
              <a:buNone/>
              <a:defRPr sz="1801">
                <a:latin typeface="+mn-lt"/>
              </a:defRPr>
            </a:lvl2pPr>
            <a:lvl3pPr marL="914388" indent="0">
              <a:buNone/>
              <a:defRPr sz="1600">
                <a:latin typeface="+mn-lt"/>
              </a:defRPr>
            </a:lvl3pPr>
            <a:lvl4pPr marL="1371583" indent="0">
              <a:buNone/>
              <a:defRPr sz="1401">
                <a:latin typeface="+mn-lt"/>
              </a:defRPr>
            </a:lvl4pPr>
            <a:lvl5pPr marL="1828777" indent="0">
              <a:buNone/>
              <a:defRPr sz="14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6" y="2003804"/>
            <a:ext cx="3173279" cy="522514"/>
          </a:xfrm>
        </p:spPr>
        <p:txBody>
          <a:bodyPr>
            <a:noAutofit/>
          </a:bodyPr>
          <a:lstStyle>
            <a:lvl1pPr marL="0" indent="0">
              <a:buNone/>
              <a:defRPr sz="2400" b="1">
                <a:latin typeface="+mj-lt"/>
              </a:defRPr>
            </a:lvl1pPr>
            <a:lvl2pPr marL="457195" indent="0">
              <a:buNone/>
              <a:defRPr sz="2000" b="1">
                <a:latin typeface="+mj-lt"/>
              </a:defRPr>
            </a:lvl2pPr>
            <a:lvl3pPr marL="914388" indent="0">
              <a:buNone/>
              <a:defRPr sz="1801" b="1">
                <a:latin typeface="+mj-lt"/>
              </a:defRPr>
            </a:lvl3pPr>
            <a:lvl4pPr marL="1371583" indent="0">
              <a:buNone/>
              <a:defRPr sz="1600" b="1">
                <a:latin typeface="+mj-lt"/>
              </a:defRPr>
            </a:lvl4pPr>
            <a:lvl5pPr marL="1828777"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80" y="6356354"/>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6" y="1122363"/>
            <a:ext cx="6220277"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6" y="3602042"/>
            <a:ext cx="6220277" cy="2247219"/>
          </a:xfrm>
        </p:spPr>
        <p:txBody>
          <a:bodyPr>
            <a:noAutofit/>
          </a:bodyPr>
          <a:lstStyle>
            <a:lvl1pPr marL="0" indent="0" algn="l">
              <a:buNone/>
              <a:defRPr sz="2800">
                <a:latin typeface="+mn-lt"/>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6" indent="0" algn="ctr">
              <a:buNone/>
              <a:defRPr sz="1600"/>
            </a:lvl7pPr>
            <a:lvl8pPr marL="3200360" indent="0" algn="ctr">
              <a:buNone/>
              <a:defRPr sz="1600"/>
            </a:lvl8pPr>
            <a:lvl9pPr marL="3657555"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8" y="0"/>
            <a:ext cx="3927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8"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4" y="3"/>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6"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4"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4" y="2017469"/>
            <a:ext cx="9779183" cy="3366815"/>
          </a:xfrm>
        </p:spPr>
        <p:txBody>
          <a:bodyPr>
            <a:noAutofit/>
          </a:bodyPr>
          <a:lstStyle>
            <a:lvl1pPr marL="0" indent="0">
              <a:buNone/>
              <a:defRPr>
                <a:latin typeface="+mn-lt"/>
              </a:defRPr>
            </a:lvl1pPr>
            <a:lvl2pPr marL="457195" indent="0">
              <a:buNone/>
              <a:defRPr>
                <a:latin typeface="+mn-lt"/>
              </a:defRPr>
            </a:lvl2pPr>
            <a:lvl3pPr marL="914388" indent="0">
              <a:buNone/>
              <a:defRPr>
                <a:latin typeface="+mn-lt"/>
              </a:defRPr>
            </a:lvl3pPr>
            <a:lvl4pPr marL="1371583" indent="0">
              <a:buNone/>
              <a:defRPr>
                <a:latin typeface="+mn-lt"/>
              </a:defRPr>
            </a:lvl4pPr>
            <a:lvl5pPr marL="1828777"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3"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4" y="5590907"/>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0999" y="6356354"/>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2/9/2024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80" y="6356354"/>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7"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3"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2" y="438102"/>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4"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4" y="2653171"/>
            <a:ext cx="9779183" cy="3436483"/>
          </a:xfrm>
        </p:spPr>
        <p:txBody>
          <a:bodyPr>
            <a:noAutofit/>
          </a:bodyPr>
          <a:lstStyle>
            <a:lvl1pPr marL="0" indent="0">
              <a:lnSpc>
                <a:spcPct val="150000"/>
              </a:lnSpc>
              <a:buNone/>
              <a:defRPr sz="2400">
                <a:solidFill>
                  <a:schemeClr val="bg1"/>
                </a:solidFill>
                <a:latin typeface="+mn-lt"/>
              </a:defRPr>
            </a:lvl1pPr>
            <a:lvl2pPr marL="457195" indent="0">
              <a:buNone/>
              <a:defRPr sz="2000">
                <a:solidFill>
                  <a:schemeClr val="tx1">
                    <a:tint val="75000"/>
                  </a:schemeClr>
                </a:solidFill>
              </a:defRPr>
            </a:lvl2pPr>
            <a:lvl3pPr marL="914388" indent="0">
              <a:buNone/>
              <a:defRPr sz="1801">
                <a:solidFill>
                  <a:schemeClr val="tx1">
                    <a:tint val="75000"/>
                  </a:schemeClr>
                </a:solidFill>
              </a:defRPr>
            </a:lvl3pPr>
            <a:lvl4pPr marL="1371583" indent="0">
              <a:buNone/>
              <a:defRPr sz="1600">
                <a:solidFill>
                  <a:schemeClr val="tx1">
                    <a:tint val="75000"/>
                  </a:schemeClr>
                </a:solidFill>
              </a:defRPr>
            </a:lvl4pPr>
            <a:lvl5pPr marL="1828777" indent="0">
              <a:buNone/>
              <a:defRPr sz="1600">
                <a:solidFill>
                  <a:schemeClr val="tx1">
                    <a:tint val="75000"/>
                  </a:schemeClr>
                </a:solidFill>
              </a:defRPr>
            </a:lvl5pPr>
            <a:lvl6pPr marL="2285972" indent="0">
              <a:buNone/>
              <a:defRPr sz="1600">
                <a:solidFill>
                  <a:schemeClr val="tx1">
                    <a:tint val="75000"/>
                  </a:schemeClr>
                </a:solidFill>
              </a:defRPr>
            </a:lvl6pPr>
            <a:lvl7pPr marL="2743166" indent="0">
              <a:buNone/>
              <a:defRPr sz="1600">
                <a:solidFill>
                  <a:schemeClr val="tx1">
                    <a:tint val="75000"/>
                  </a:schemeClr>
                </a:solidFill>
              </a:defRPr>
            </a:lvl7pPr>
            <a:lvl8pPr marL="3200360" indent="0">
              <a:buNone/>
              <a:defRPr sz="1600">
                <a:solidFill>
                  <a:schemeClr val="tx1">
                    <a:tint val="75000"/>
                  </a:schemeClr>
                </a:solidFill>
              </a:defRPr>
            </a:lvl8pPr>
            <a:lvl9pPr marL="3657555"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2/9/2024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9" y="6356354"/>
            <a:ext cx="1604683"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1"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3"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9"/>
            <a:ext cx="6245913" cy="1406101"/>
          </a:xfrm>
        </p:spPr>
        <p:txBody>
          <a:bodyPr>
            <a:noAutofit/>
          </a:bodyPr>
          <a:lstStyle>
            <a:lvl1pPr marL="0" indent="0" algn="l">
              <a:buNone/>
              <a:defRPr sz="3200">
                <a:solidFill>
                  <a:schemeClr val="bg1"/>
                </a:solidFill>
                <a:latin typeface="+mn-lt"/>
              </a:defRPr>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6" indent="0" algn="ctr">
              <a:buNone/>
              <a:defRPr sz="1600"/>
            </a:lvl7pPr>
            <a:lvl8pPr marL="3200360" indent="0" algn="ctr">
              <a:buNone/>
              <a:defRPr sz="1600"/>
            </a:lvl8pPr>
            <a:lvl9pPr marL="3657555"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31" y="2207197"/>
            <a:ext cx="3032351" cy="2443611"/>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4"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4" y="2087565"/>
            <a:ext cx="9779183" cy="3366815"/>
          </a:xfrm>
        </p:spPr>
        <p:txBody>
          <a:bodyPr>
            <a:noAutofit/>
          </a:bodyPr>
          <a:lstStyle>
            <a:lvl1pPr marL="0" indent="0">
              <a:buNone/>
              <a:defRPr>
                <a:latin typeface="+mn-lt"/>
              </a:defRPr>
            </a:lvl1pPr>
            <a:lvl2pPr marL="457195" indent="0">
              <a:buNone/>
              <a:defRPr>
                <a:latin typeface="+mn-lt"/>
              </a:defRPr>
            </a:lvl2pPr>
            <a:lvl3pPr marL="914388" indent="0">
              <a:buNone/>
              <a:defRPr>
                <a:latin typeface="+mn-lt"/>
              </a:defRPr>
            </a:lvl3pPr>
            <a:lvl4pPr marL="1371583" indent="0">
              <a:buNone/>
              <a:defRPr>
                <a:latin typeface="+mn-lt"/>
              </a:defRPr>
            </a:lvl4pPr>
            <a:lvl5pPr marL="1828777"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3" y="6356354"/>
            <a:ext cx="1701019"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2/9/2024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80" y="6356354"/>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3"/>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4"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4" y="2087566"/>
            <a:ext cx="9779183" cy="3366813"/>
          </a:xfrm>
        </p:spPr>
        <p:txBody>
          <a:bodyPr>
            <a:noAutofit/>
          </a:bodyPr>
          <a:lstStyle>
            <a:lvl1pPr marL="0" indent="0">
              <a:buNone/>
              <a:defRPr>
                <a:latin typeface="+mn-lt"/>
              </a:defRPr>
            </a:lvl1pPr>
            <a:lvl2pPr marL="457195" indent="0">
              <a:buNone/>
              <a:defRPr>
                <a:latin typeface="+mn-lt"/>
              </a:defRPr>
            </a:lvl2pPr>
            <a:lvl3pPr marL="914388" indent="0">
              <a:buNone/>
              <a:defRPr>
                <a:latin typeface="+mn-lt"/>
              </a:defRPr>
            </a:lvl3pPr>
            <a:lvl4pPr marL="1371583" indent="0">
              <a:buNone/>
              <a:defRPr>
                <a:latin typeface="+mn-lt"/>
              </a:defRPr>
            </a:lvl4pPr>
            <a:lvl5pPr marL="1828777"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3" y="6356354"/>
            <a:ext cx="1701019"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2/9/2024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80" y="6356354"/>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6" y="1684338"/>
            <a:ext cx="8594559" cy="2810460"/>
          </a:xfrm>
        </p:spPr>
        <p:txBody>
          <a:bodyPr>
            <a:noAutofit/>
          </a:bodyPr>
          <a:lstStyle>
            <a:lvl1pPr algn="ctr">
              <a:lnSpc>
                <a:spcPct val="100000"/>
              </a:lnSpc>
              <a:defRPr sz="4601">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5" y="519409"/>
            <a:ext cx="1364297" cy="1094521"/>
          </a:xfrm>
        </p:spPr>
        <p:txBody>
          <a:bodyPr>
            <a:noAutofit/>
          </a:bodyPr>
          <a:lstStyle>
            <a:lvl1pPr marL="0" indent="0" algn="ctr">
              <a:buNone/>
              <a:defRPr sz="23901" b="1">
                <a:solidFill>
                  <a:schemeClr val="accent1">
                    <a:lumMod val="75000"/>
                  </a:schemeClr>
                </a:solidFill>
                <a:latin typeface="Tenorite" pitchFamily="2" charset="0"/>
              </a:defRPr>
            </a:lvl1pPr>
            <a:lvl2pPr marL="457195" indent="0">
              <a:buNone/>
              <a:defRPr b="1">
                <a:solidFill>
                  <a:schemeClr val="bg1"/>
                </a:solidFill>
                <a:latin typeface="Tenorite" pitchFamily="2" charset="0"/>
              </a:defRPr>
            </a:lvl2pPr>
            <a:lvl3pPr marL="914388" indent="0">
              <a:buNone/>
              <a:defRPr b="1">
                <a:solidFill>
                  <a:schemeClr val="bg1"/>
                </a:solidFill>
                <a:latin typeface="Tenorite" pitchFamily="2" charset="0"/>
              </a:defRPr>
            </a:lvl3pPr>
            <a:lvl4pPr marL="1371583" indent="0">
              <a:buNone/>
              <a:defRPr b="1">
                <a:solidFill>
                  <a:schemeClr val="bg1"/>
                </a:solidFill>
                <a:latin typeface="Tenorite" pitchFamily="2" charset="0"/>
              </a:defRPr>
            </a:lvl4pPr>
            <a:lvl5pPr marL="1828777"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4" y="4494213"/>
            <a:ext cx="3511551" cy="679450"/>
          </a:xfrm>
        </p:spPr>
        <p:txBody>
          <a:bodyPr>
            <a:noAutofit/>
          </a:bodyPr>
          <a:lstStyle>
            <a:lvl1pPr marL="0" indent="0" algn="r">
              <a:buNone/>
              <a:defRPr sz="2000">
                <a:solidFill>
                  <a:schemeClr val="bg1"/>
                </a:solidFill>
                <a:latin typeface="+mn-lt"/>
              </a:defRPr>
            </a:lvl1pPr>
            <a:lvl2pPr marL="457195" indent="0" algn="r">
              <a:buNone/>
              <a:defRPr sz="1801">
                <a:solidFill>
                  <a:schemeClr val="bg1"/>
                </a:solidFill>
                <a:latin typeface="Tenorite" pitchFamily="2" charset="0"/>
              </a:defRPr>
            </a:lvl2pPr>
            <a:lvl3pPr marL="914388" indent="0" algn="r">
              <a:buNone/>
              <a:defRPr sz="1600">
                <a:solidFill>
                  <a:schemeClr val="bg1"/>
                </a:solidFill>
                <a:latin typeface="Tenorite" pitchFamily="2" charset="0"/>
              </a:defRPr>
            </a:lvl3pPr>
            <a:lvl4pPr marL="1371583" indent="0" algn="r">
              <a:buNone/>
              <a:defRPr sz="1401">
                <a:solidFill>
                  <a:schemeClr val="bg1"/>
                </a:solidFill>
                <a:latin typeface="Tenorite" pitchFamily="2" charset="0"/>
              </a:defRPr>
            </a:lvl4pPr>
            <a:lvl5pPr marL="1828777" indent="0" algn="r">
              <a:buNone/>
              <a:defRPr sz="1401">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9" y="3399696"/>
            <a:ext cx="1364297" cy="1094521"/>
          </a:xfrm>
        </p:spPr>
        <p:txBody>
          <a:bodyPr>
            <a:noAutofit/>
          </a:bodyPr>
          <a:lstStyle>
            <a:lvl1pPr marL="0" indent="0" algn="ctr">
              <a:buNone/>
              <a:defRPr sz="23901" b="1">
                <a:solidFill>
                  <a:schemeClr val="accent1">
                    <a:lumMod val="75000"/>
                  </a:schemeClr>
                </a:solidFill>
                <a:latin typeface="Tenorite" pitchFamily="2" charset="0"/>
              </a:defRPr>
            </a:lvl1pPr>
            <a:lvl2pPr marL="457195" indent="0">
              <a:buNone/>
              <a:defRPr b="1">
                <a:solidFill>
                  <a:schemeClr val="bg1"/>
                </a:solidFill>
                <a:latin typeface="Tenorite" pitchFamily="2" charset="0"/>
              </a:defRPr>
            </a:lvl2pPr>
            <a:lvl3pPr marL="914388" indent="0">
              <a:buNone/>
              <a:defRPr b="1">
                <a:solidFill>
                  <a:schemeClr val="bg1"/>
                </a:solidFill>
                <a:latin typeface="Tenorite" pitchFamily="2" charset="0"/>
              </a:defRPr>
            </a:lvl3pPr>
            <a:lvl4pPr marL="1371583" indent="0">
              <a:buNone/>
              <a:defRPr b="1">
                <a:solidFill>
                  <a:schemeClr val="bg1"/>
                </a:solidFill>
                <a:latin typeface="Tenorite" pitchFamily="2" charset="0"/>
              </a:defRPr>
            </a:lvl4pPr>
            <a:lvl5pPr marL="1828777"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2/9/2024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3"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2" y="381000"/>
            <a:ext cx="8401625"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31" y="2227758"/>
            <a:ext cx="1200373" cy="1201242"/>
          </a:xfrm>
        </p:spPr>
        <p:txBody>
          <a:bodyPr>
            <a:noAutofit/>
          </a:bodyPr>
          <a:lstStyle>
            <a:lvl1pPr marL="0" indent="0">
              <a:buNone/>
              <a:defRPr sz="1401">
                <a:solidFill>
                  <a:schemeClr val="tx1"/>
                </a:solidFill>
                <a:latin typeface="+mn-lt"/>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2" y="2426400"/>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2" y="2811646"/>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6" y="2227758"/>
            <a:ext cx="1200373" cy="1201242"/>
          </a:xfrm>
        </p:spPr>
        <p:txBody>
          <a:bodyPr>
            <a:noAutofit/>
          </a:bodyPr>
          <a:lstStyle>
            <a:lvl1pPr marL="0" indent="0">
              <a:buNone/>
              <a:defRPr sz="1401">
                <a:solidFill>
                  <a:schemeClr val="tx1"/>
                </a:solidFill>
                <a:latin typeface="+mn-lt"/>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9" y="2422565"/>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31" y="4254273"/>
            <a:ext cx="1200373" cy="1201242"/>
          </a:xfrm>
        </p:spPr>
        <p:txBody>
          <a:bodyPr>
            <a:noAutofit/>
          </a:bodyPr>
          <a:lstStyle>
            <a:lvl1pPr marL="0" indent="0">
              <a:buNone/>
              <a:defRPr sz="1401">
                <a:solidFill>
                  <a:schemeClr val="tx1"/>
                </a:solidFill>
                <a:latin typeface="+mn-lt"/>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2" y="4498793"/>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2" y="4884039"/>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6" y="4254273"/>
            <a:ext cx="1200373" cy="1201242"/>
          </a:xfrm>
        </p:spPr>
        <p:txBody>
          <a:bodyPr>
            <a:noAutofit/>
          </a:bodyPr>
          <a:lstStyle>
            <a:lvl1pPr marL="0" indent="0">
              <a:buNone/>
              <a:defRPr sz="1401">
                <a:solidFill>
                  <a:schemeClr val="tx1"/>
                </a:solidFill>
                <a:latin typeface="+mn-lt"/>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9" y="4498793"/>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1" y="6356354"/>
            <a:ext cx="1569803" cy="365125"/>
          </a:xfrm>
        </p:spPr>
        <p:txBody>
          <a:bodyPr>
            <a:noAutofit/>
          </a:bodyPr>
          <a:lstStyle>
            <a:lvl1pPr>
              <a:defRPr>
                <a:solidFill>
                  <a:schemeClr val="accent3"/>
                </a:solidFill>
                <a:latin typeface="+mn-lt"/>
              </a:defRPr>
            </a:lvl1pPr>
          </a:lstStyle>
          <a:p>
            <a:fld id="{C1F30CD5-42B1-4614-9F46-5D29928CC2DB}" type="datetime1">
              <a:rPr lang="en-US" smtClean="0"/>
              <a:t>2/9/2024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8" y="6356354"/>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5" y="6356354"/>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1" y="35541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41" y="1879979"/>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11" y="-1664"/>
            <a:ext cx="1167493"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4" y="2737753"/>
            <a:ext cx="1380831"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1"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3" y="5333435"/>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7" y="3651508"/>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6" y="4976361"/>
            <a:ext cx="1167493"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1" y="381000"/>
            <a:ext cx="10678143"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33" y="2068736"/>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1" y="2994545"/>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31" y="3379791"/>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401" y="2068736"/>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400" y="2994545"/>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400" y="3379791"/>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72" y="2068736"/>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8" y="3379791"/>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9" y="2068736"/>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8" y="2994545"/>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6" y="3379791"/>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33" y="4118554"/>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1" y="5044362"/>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31" y="5429608"/>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401" y="4118554"/>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400" y="5044362"/>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400" y="5429608"/>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72" y="4118554"/>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8" y="5429608"/>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9" y="4118554"/>
            <a:ext cx="904987" cy="905641"/>
          </a:xfrm>
        </p:spPr>
        <p:txBody>
          <a:bodyPr>
            <a:noAutofit/>
          </a:bodyPr>
          <a:lstStyle>
            <a:lvl1pPr marL="0" indent="0">
              <a:buNone/>
              <a:defRPr sz="1401">
                <a:solidFill>
                  <a:schemeClr val="tx1"/>
                </a:solidFill>
              </a:defRPr>
            </a:lvl1pPr>
          </a:lstStyle>
          <a:p>
            <a:r>
              <a:rPr lang="en-US" dirty="0"/>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8" y="5044362"/>
            <a:ext cx="2281237" cy="347662"/>
          </a:xfrm>
        </p:spPr>
        <p:txBody>
          <a:bodyPr lIns="0" tIns="0" rIns="0" bIns="0" anchor="b" anchorCtr="0">
            <a:noAutofit/>
          </a:bodyPr>
          <a:lstStyle>
            <a:lvl1pPr marL="0" indent="0" algn="l">
              <a:lnSpc>
                <a:spcPct val="100000"/>
              </a:lnSpc>
              <a:spcBef>
                <a:spcPts val="0"/>
              </a:spcBef>
              <a:buNone/>
              <a:defRPr sz="1801"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6" y="5429608"/>
            <a:ext cx="2281237" cy="347662"/>
          </a:xfrm>
        </p:spPr>
        <p:txBody>
          <a:bodyPr lIns="0" tIns="0" rIns="0" bIns="0">
            <a:noAutofit/>
          </a:bodyPr>
          <a:lstStyle>
            <a:lvl1pPr marL="0" indent="0" algn="l">
              <a:lnSpc>
                <a:spcPct val="100000"/>
              </a:lnSpc>
              <a:spcBef>
                <a:spcPts val="0"/>
              </a:spcBef>
              <a:buNone/>
              <a:defRPr sz="1401"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2/9/2024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4"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4"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0999" y="6356354"/>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2/9/2024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1" y="6356354"/>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3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8"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6" indent="-228598"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1"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6"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1" userDrawn="1">
          <p15:clr>
            <a:srgbClr val="547EBF"/>
          </p15:clr>
        </p15:guide>
        <p15:guide id="8" pos="3721" userDrawn="1">
          <p15:clr>
            <a:srgbClr val="547EBF"/>
          </p15:clr>
        </p15:guide>
        <p15:guide id="9" pos="2112" userDrawn="1">
          <p15:clr>
            <a:srgbClr val="547EBF"/>
          </p15:clr>
        </p15:guide>
        <p15:guide id="10" pos="1849" userDrawn="1">
          <p15:clr>
            <a:srgbClr val="547EBF"/>
          </p15:clr>
        </p15:guide>
        <p15:guide id="11" pos="5568" userDrawn="1">
          <p15:clr>
            <a:srgbClr val="547EBF"/>
          </p15:clr>
        </p15:guide>
        <p15:guide id="12" pos="5833" userDrawn="1">
          <p15:clr>
            <a:srgbClr val="547EBF"/>
          </p15:clr>
        </p15:guide>
        <p15:guide id="13" pos="4969" userDrawn="1">
          <p15:clr>
            <a:srgbClr val="9FCC3B"/>
          </p15:clr>
        </p15:guide>
        <p15:guide id="14" pos="5209" userDrawn="1">
          <p15:clr>
            <a:srgbClr val="9FCC3B"/>
          </p15:clr>
        </p15:guide>
        <p15:guide id="15" pos="2713" userDrawn="1">
          <p15:clr>
            <a:srgbClr val="9FCC3B"/>
          </p15:clr>
        </p15:guide>
        <p15:guide id="16" pos="2473"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9.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4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9.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5" y="789717"/>
            <a:ext cx="7096933" cy="1951327"/>
          </a:xfrm>
        </p:spPr>
        <p:txBody>
          <a:bodyPr/>
          <a:lstStyle/>
          <a:p>
            <a:r>
              <a:rPr lang="en-US" dirty="0"/>
              <a:t>Home Finder </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5" y="2770759"/>
            <a:ext cx="9500507" cy="806676"/>
          </a:xfrm>
        </p:spPr>
        <p:txBody>
          <a:bodyPr/>
          <a:lstStyle/>
          <a:p>
            <a:r>
              <a:rPr lang="en-US" dirty="0"/>
              <a:t>Graduation Project 2023 - 2024</a:t>
            </a:r>
          </a:p>
        </p:txBody>
      </p:sp>
      <p:sp>
        <p:nvSpPr>
          <p:cNvPr id="5" name="Subtitle 2">
            <a:extLst>
              <a:ext uri="{FF2B5EF4-FFF2-40B4-BE49-F238E27FC236}">
                <a16:creationId xmlns:a16="http://schemas.microsoft.com/office/drawing/2014/main" id="{A18589E3-1195-6A18-2DA1-1C4AD4C5CC99}"/>
              </a:ext>
            </a:extLst>
          </p:cNvPr>
          <p:cNvSpPr txBox="1">
            <a:spLocks/>
          </p:cNvSpPr>
          <p:nvPr/>
        </p:nvSpPr>
        <p:spPr>
          <a:xfrm>
            <a:off x="1" y="5568796"/>
            <a:ext cx="12192000" cy="806676"/>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b="1" dirty="0">
                <a:solidFill>
                  <a:schemeClr val="accent1"/>
                </a:solidFill>
              </a:rPr>
              <a:t>Supervised By </a:t>
            </a:r>
            <a:r>
              <a:rPr lang="en-US" sz="3600" b="1" dirty="0"/>
              <a:t>Dr. Nora Shoaib</a:t>
            </a:r>
          </a:p>
        </p:txBody>
      </p:sp>
      <p:sp>
        <p:nvSpPr>
          <p:cNvPr id="4" name="TextBox 3">
            <a:extLst>
              <a:ext uri="{FF2B5EF4-FFF2-40B4-BE49-F238E27FC236}">
                <a16:creationId xmlns:a16="http://schemas.microsoft.com/office/drawing/2014/main" id="{EB83BEB2-C52E-5DA2-6B2F-50417C014CAB}"/>
              </a:ext>
            </a:extLst>
          </p:cNvPr>
          <p:cNvSpPr txBox="1"/>
          <p:nvPr/>
        </p:nvSpPr>
        <p:spPr>
          <a:xfrm>
            <a:off x="5917748" y="6068283"/>
            <a:ext cx="4365813" cy="646331"/>
          </a:xfrm>
          <a:prstGeom prst="rect">
            <a:avLst/>
          </a:prstGeom>
          <a:noFill/>
        </p:spPr>
        <p:txBody>
          <a:bodyPr wrap="square" rtlCol="1">
            <a:spAutoFit/>
          </a:bodyPr>
          <a:lstStyle/>
          <a:p>
            <a:r>
              <a:rPr lang="en-US" sz="3600" b="1" dirty="0"/>
              <a:t>Dr. Hoda El-</a:t>
            </a:r>
            <a:r>
              <a:rPr lang="en-US" sz="3600" b="1" dirty="0" err="1"/>
              <a:t>Batrawy</a:t>
            </a:r>
            <a:endParaRPr lang="ar-EG" sz="36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37551-CF94-43BB-9E6F-DE8857A81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CBDB0-BFB0-228A-BB27-1406DD4C1DAB}"/>
              </a:ext>
            </a:extLst>
          </p:cNvPr>
          <p:cNvSpPr>
            <a:spLocks noGrp="1"/>
          </p:cNvSpPr>
          <p:nvPr>
            <p:ph type="title"/>
          </p:nvPr>
        </p:nvSpPr>
        <p:spPr>
          <a:xfrm>
            <a:off x="1167494" y="381001"/>
            <a:ext cx="9779183" cy="1325563"/>
          </a:xfrm>
        </p:spPr>
        <p:txBody>
          <a:bodyPr/>
          <a:lstStyle/>
          <a:p>
            <a:r>
              <a:rPr lang="en-US" dirty="0"/>
              <a:t>Problem Solve</a:t>
            </a:r>
          </a:p>
        </p:txBody>
      </p:sp>
      <p:sp>
        <p:nvSpPr>
          <p:cNvPr id="5" name="Content Placeholder 4">
            <a:extLst>
              <a:ext uri="{FF2B5EF4-FFF2-40B4-BE49-F238E27FC236}">
                <a16:creationId xmlns:a16="http://schemas.microsoft.com/office/drawing/2014/main" id="{7D890B2C-A7AB-98FA-EE75-574EE5263EBD}"/>
              </a:ext>
            </a:extLst>
          </p:cNvPr>
          <p:cNvSpPr>
            <a:spLocks noGrp="1"/>
          </p:cNvSpPr>
          <p:nvPr>
            <p:ph idx="10"/>
          </p:nvPr>
        </p:nvSpPr>
        <p:spPr>
          <a:xfrm>
            <a:off x="1162881" y="1995936"/>
            <a:ext cx="6132867" cy="4288133"/>
          </a:xfrm>
        </p:spPr>
        <p:txBody>
          <a:bodyPr vert="horz" lIns="91440" tIns="45721" rIns="91440" bIns="45721" rtlCol="0" anchor="t">
            <a:normAutofit/>
          </a:bodyPr>
          <a:lstStyle/>
          <a:p>
            <a:pPr algn="just">
              <a:lnSpc>
                <a:spcPct val="150000"/>
              </a:lnSpc>
            </a:pPr>
            <a:r>
              <a:rPr lang="en-US" dirty="0"/>
              <a:t>Because of the problems we mentioned and also The exploitation of economic conditions and refugees by some brokers. which led to a disparity in the prices offered, </a:t>
            </a:r>
          </a:p>
          <a:p>
            <a:pPr algn="just">
              <a:lnSpc>
                <a:spcPct val="150000"/>
              </a:lnSpc>
            </a:pPr>
            <a:r>
              <a:rPr lang="en-US" dirty="0"/>
              <a:t>We have solved these problems by machine learning model THAT predict the prices of housing units in order to reduce the fraud of brokers and offer housing units at prices close to reality.</a:t>
            </a:r>
          </a:p>
          <a:p>
            <a:pPr algn="just">
              <a:lnSpc>
                <a:spcPct val="150000"/>
              </a:lnSpc>
            </a:pPr>
            <a:endParaRPr lang="en-US" dirty="0"/>
          </a:p>
        </p:txBody>
      </p:sp>
      <p:sp>
        <p:nvSpPr>
          <p:cNvPr id="9" name="Slide Number Placeholder 8">
            <a:extLst>
              <a:ext uri="{FF2B5EF4-FFF2-40B4-BE49-F238E27FC236}">
                <a16:creationId xmlns:a16="http://schemas.microsoft.com/office/drawing/2014/main" id="{2B049544-64B2-8E2E-E2C7-583BD0ABE212}"/>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10</a:t>
            </a:fld>
            <a:endParaRPr lang="en-US" dirty="0"/>
          </a:p>
        </p:txBody>
      </p:sp>
      <p:pic>
        <p:nvPicPr>
          <p:cNvPr id="11" name="Picture 10">
            <a:extLst>
              <a:ext uri="{FF2B5EF4-FFF2-40B4-BE49-F238E27FC236}">
                <a16:creationId xmlns:a16="http://schemas.microsoft.com/office/drawing/2014/main" id="{C0F04E80-F70F-E5A9-6B3D-41AB41572E43}"/>
              </a:ext>
            </a:extLst>
          </p:cNvPr>
          <p:cNvPicPr>
            <a:picLocks noChangeAspect="1"/>
          </p:cNvPicPr>
          <p:nvPr/>
        </p:nvPicPr>
        <p:blipFill>
          <a:blip r:embed="rId2"/>
          <a:stretch>
            <a:fillRect/>
          </a:stretch>
        </p:blipFill>
        <p:spPr>
          <a:xfrm>
            <a:off x="8216562" y="2303195"/>
            <a:ext cx="3390671" cy="2251619"/>
          </a:xfrm>
          <a:prstGeom prst="rect">
            <a:avLst/>
          </a:prstGeom>
        </p:spPr>
      </p:pic>
    </p:spTree>
    <p:extLst>
      <p:ext uri="{BB962C8B-B14F-4D97-AF65-F5344CB8AC3E}">
        <p14:creationId xmlns:p14="http://schemas.microsoft.com/office/powerpoint/2010/main" val="144170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1E201-FEA8-B4BB-3831-2EC87231E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2DAE5-58F4-FB27-C9D4-A41494D6754E}"/>
              </a:ext>
            </a:extLst>
          </p:cNvPr>
          <p:cNvSpPr>
            <a:spLocks noGrp="1"/>
          </p:cNvSpPr>
          <p:nvPr>
            <p:ph type="ctrTitle"/>
          </p:nvPr>
        </p:nvSpPr>
        <p:spPr>
          <a:xfrm>
            <a:off x="1154794" y="3013600"/>
            <a:ext cx="6245913" cy="830800"/>
          </a:xfrm>
        </p:spPr>
        <p:txBody>
          <a:bodyPr/>
          <a:lstStyle/>
          <a:p>
            <a:r>
              <a:rPr lang="en-US" dirty="0"/>
              <a:t>Requirements</a:t>
            </a:r>
          </a:p>
        </p:txBody>
      </p:sp>
    </p:spTree>
    <p:extLst>
      <p:ext uri="{BB962C8B-B14F-4D97-AF65-F5344CB8AC3E}">
        <p14:creationId xmlns:p14="http://schemas.microsoft.com/office/powerpoint/2010/main" val="2197393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498E-907A-06F3-2296-BFD91E337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4E7FB-5E66-B511-8ED0-B8F7241FDCA8}"/>
              </a:ext>
            </a:extLst>
          </p:cNvPr>
          <p:cNvSpPr>
            <a:spLocks noGrp="1"/>
          </p:cNvSpPr>
          <p:nvPr>
            <p:ph type="title"/>
          </p:nvPr>
        </p:nvSpPr>
        <p:spPr>
          <a:xfrm>
            <a:off x="688246" y="274163"/>
            <a:ext cx="9779183" cy="731421"/>
          </a:xfrm>
        </p:spPr>
        <p:txBody>
          <a:bodyPr/>
          <a:lstStyle/>
          <a:p>
            <a:r>
              <a:rPr lang="en-US" dirty="0"/>
              <a:t>Non-Functional Requirements </a:t>
            </a:r>
          </a:p>
        </p:txBody>
      </p:sp>
      <p:sp>
        <p:nvSpPr>
          <p:cNvPr id="9" name="Content Placeholder 8">
            <a:extLst>
              <a:ext uri="{FF2B5EF4-FFF2-40B4-BE49-F238E27FC236}">
                <a16:creationId xmlns:a16="http://schemas.microsoft.com/office/drawing/2014/main" id="{A8CEAF2A-B3DE-CA65-5DDF-D12B3948E02E}"/>
              </a:ext>
            </a:extLst>
          </p:cNvPr>
          <p:cNvSpPr>
            <a:spLocks noGrp="1"/>
          </p:cNvSpPr>
          <p:nvPr>
            <p:ph idx="11"/>
          </p:nvPr>
        </p:nvSpPr>
        <p:spPr>
          <a:xfrm>
            <a:off x="688246" y="1176470"/>
            <a:ext cx="3173279" cy="431764"/>
          </a:xfrm>
        </p:spPr>
        <p:txBody>
          <a:bodyPr/>
          <a:lstStyle/>
          <a:p>
            <a:r>
              <a:rPr lang="en-US" u="sng" dirty="0">
                <a:solidFill>
                  <a:schemeClr val="accent1"/>
                </a:solidFill>
              </a:rPr>
              <a:t>Performance</a:t>
            </a:r>
          </a:p>
        </p:txBody>
      </p:sp>
      <p:sp>
        <p:nvSpPr>
          <p:cNvPr id="4" name="Content Placeholder 3">
            <a:extLst>
              <a:ext uri="{FF2B5EF4-FFF2-40B4-BE49-F238E27FC236}">
                <a16:creationId xmlns:a16="http://schemas.microsoft.com/office/drawing/2014/main" id="{2A6C9266-CEA4-31B2-4A8C-F37C88E248DB}"/>
              </a:ext>
            </a:extLst>
          </p:cNvPr>
          <p:cNvSpPr>
            <a:spLocks noGrp="1"/>
          </p:cNvSpPr>
          <p:nvPr>
            <p:ph idx="1"/>
          </p:nvPr>
        </p:nvSpPr>
        <p:spPr>
          <a:xfrm>
            <a:off x="688246" y="1678925"/>
            <a:ext cx="9918794" cy="1074435"/>
          </a:xfrm>
        </p:spPr>
        <p:txBody>
          <a:bodyPr vert="horz" lIns="91440" tIns="45721" rIns="91440" bIns="45721" rtlCol="0" anchor="t">
            <a:noAutofit/>
          </a:bodyPr>
          <a:lstStyle/>
          <a:p>
            <a:pPr marL="342900" indent="-342900">
              <a:lnSpc>
                <a:spcPct val="150000"/>
              </a:lnSpc>
              <a:buFont typeface="Arial" panose="020B0604020202020204" pitchFamily="34" charset="0"/>
              <a:buChar char="•"/>
            </a:pPr>
            <a:r>
              <a:rPr lang="en-US" dirty="0"/>
              <a:t>Page load time - All pages should load within 2 seconds for 95% of users on broadband connections.</a:t>
            </a:r>
          </a:p>
        </p:txBody>
      </p:sp>
      <p:sp>
        <p:nvSpPr>
          <p:cNvPr id="8" name="Slide Number Placeholder 7">
            <a:extLst>
              <a:ext uri="{FF2B5EF4-FFF2-40B4-BE49-F238E27FC236}">
                <a16:creationId xmlns:a16="http://schemas.microsoft.com/office/drawing/2014/main" id="{BE190CAC-1DAB-E0A3-06AF-8B72A76BEC22}"/>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12</a:t>
            </a:fld>
            <a:endParaRPr lang="en-US" dirty="0"/>
          </a:p>
        </p:txBody>
      </p:sp>
      <p:sp>
        <p:nvSpPr>
          <p:cNvPr id="5" name="Content Placeholder 8">
            <a:extLst>
              <a:ext uri="{FF2B5EF4-FFF2-40B4-BE49-F238E27FC236}">
                <a16:creationId xmlns:a16="http://schemas.microsoft.com/office/drawing/2014/main" id="{E9D8CDF7-257D-10EA-9DA5-7A1F6D62033C}"/>
              </a:ext>
            </a:extLst>
          </p:cNvPr>
          <p:cNvSpPr txBox="1">
            <a:spLocks/>
          </p:cNvSpPr>
          <p:nvPr/>
        </p:nvSpPr>
        <p:spPr>
          <a:xfrm>
            <a:off x="688246" y="2924246"/>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Reliability</a:t>
            </a:r>
          </a:p>
        </p:txBody>
      </p:sp>
      <p:sp>
        <p:nvSpPr>
          <p:cNvPr id="10" name="Content Placeholder 3">
            <a:extLst>
              <a:ext uri="{FF2B5EF4-FFF2-40B4-BE49-F238E27FC236}">
                <a16:creationId xmlns:a16="http://schemas.microsoft.com/office/drawing/2014/main" id="{E8BB9107-4C75-72A0-402F-51B491E72F79}"/>
              </a:ext>
            </a:extLst>
          </p:cNvPr>
          <p:cNvSpPr txBox="1">
            <a:spLocks/>
          </p:cNvSpPr>
          <p:nvPr/>
        </p:nvSpPr>
        <p:spPr>
          <a:xfrm>
            <a:off x="688246" y="3426701"/>
            <a:ext cx="9918794" cy="107443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t>Regular backups should be performed.</a:t>
            </a:r>
          </a:p>
        </p:txBody>
      </p:sp>
    </p:spTree>
    <p:extLst>
      <p:ext uri="{BB962C8B-B14F-4D97-AF65-F5344CB8AC3E}">
        <p14:creationId xmlns:p14="http://schemas.microsoft.com/office/powerpoint/2010/main" val="222967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7C99-C514-900B-B97E-9B1446419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F22B8-A414-5236-E667-E080D64D2DB8}"/>
              </a:ext>
            </a:extLst>
          </p:cNvPr>
          <p:cNvSpPr>
            <a:spLocks noGrp="1"/>
          </p:cNvSpPr>
          <p:nvPr>
            <p:ph type="title"/>
          </p:nvPr>
        </p:nvSpPr>
        <p:spPr>
          <a:xfrm>
            <a:off x="688246" y="274163"/>
            <a:ext cx="9779183" cy="731421"/>
          </a:xfrm>
        </p:spPr>
        <p:txBody>
          <a:bodyPr/>
          <a:lstStyle/>
          <a:p>
            <a:r>
              <a:rPr lang="en-US" dirty="0"/>
              <a:t>Functional Requirements </a:t>
            </a:r>
          </a:p>
        </p:txBody>
      </p:sp>
      <p:sp>
        <p:nvSpPr>
          <p:cNvPr id="9" name="Content Placeholder 8">
            <a:extLst>
              <a:ext uri="{FF2B5EF4-FFF2-40B4-BE49-F238E27FC236}">
                <a16:creationId xmlns:a16="http://schemas.microsoft.com/office/drawing/2014/main" id="{EF2AE811-F77E-8AAA-971C-566C28A967DD}"/>
              </a:ext>
            </a:extLst>
          </p:cNvPr>
          <p:cNvSpPr>
            <a:spLocks noGrp="1"/>
          </p:cNvSpPr>
          <p:nvPr>
            <p:ph idx="11"/>
          </p:nvPr>
        </p:nvSpPr>
        <p:spPr>
          <a:xfrm>
            <a:off x="688246" y="1126372"/>
            <a:ext cx="3173279" cy="431764"/>
          </a:xfrm>
        </p:spPr>
        <p:txBody>
          <a:bodyPr/>
          <a:lstStyle/>
          <a:p>
            <a:r>
              <a:rPr lang="en-US" u="sng" dirty="0">
                <a:solidFill>
                  <a:schemeClr val="accent1"/>
                </a:solidFill>
              </a:rPr>
              <a:t>Accounts and Profiles </a:t>
            </a:r>
          </a:p>
        </p:txBody>
      </p:sp>
      <p:sp>
        <p:nvSpPr>
          <p:cNvPr id="4" name="Content Placeholder 3">
            <a:extLst>
              <a:ext uri="{FF2B5EF4-FFF2-40B4-BE49-F238E27FC236}">
                <a16:creationId xmlns:a16="http://schemas.microsoft.com/office/drawing/2014/main" id="{D44A510A-FA88-06AF-154E-68F7C8E3FAC6}"/>
              </a:ext>
            </a:extLst>
          </p:cNvPr>
          <p:cNvSpPr>
            <a:spLocks noGrp="1"/>
          </p:cNvSpPr>
          <p:nvPr>
            <p:ph idx="1"/>
          </p:nvPr>
        </p:nvSpPr>
        <p:spPr>
          <a:xfrm>
            <a:off x="688246" y="1558136"/>
            <a:ext cx="5151413" cy="793515"/>
          </a:xfrm>
        </p:spPr>
        <p:txBody>
          <a:bodyPr vert="horz" lIns="91440" tIns="45721" rIns="91440" bIns="45721" rtlCol="0" anchor="t">
            <a:noAutofit/>
          </a:bodyPr>
          <a:lstStyle/>
          <a:p>
            <a:pPr marL="342900" indent="-342900">
              <a:buFont typeface="Arial" panose="020B0604020202020204" pitchFamily="34" charset="0"/>
              <a:buChar char="•"/>
            </a:pPr>
            <a:r>
              <a:rPr lang="en-US" dirty="0"/>
              <a:t>User registration and profiles.</a:t>
            </a:r>
          </a:p>
          <a:p>
            <a:pPr marL="342900" indent="-342900">
              <a:buFont typeface="Arial" panose="020B0604020202020204" pitchFamily="34" charset="0"/>
              <a:buChar char="•"/>
            </a:pPr>
            <a:r>
              <a:rPr lang="en-US" dirty="0"/>
              <a:t>User authentication (email, social media).</a:t>
            </a:r>
          </a:p>
          <a:p>
            <a:endParaRPr lang="en-US" dirty="0"/>
          </a:p>
        </p:txBody>
      </p:sp>
      <p:sp>
        <p:nvSpPr>
          <p:cNvPr id="8" name="Slide Number Placeholder 7">
            <a:extLst>
              <a:ext uri="{FF2B5EF4-FFF2-40B4-BE49-F238E27FC236}">
                <a16:creationId xmlns:a16="http://schemas.microsoft.com/office/drawing/2014/main" id="{C543B481-E499-5EE0-B082-1B1E2F334D0A}"/>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13</a:t>
            </a:fld>
            <a:endParaRPr lang="en-US" dirty="0"/>
          </a:p>
        </p:txBody>
      </p:sp>
      <p:sp>
        <p:nvSpPr>
          <p:cNvPr id="24" name="Content Placeholder 8">
            <a:extLst>
              <a:ext uri="{FF2B5EF4-FFF2-40B4-BE49-F238E27FC236}">
                <a16:creationId xmlns:a16="http://schemas.microsoft.com/office/drawing/2014/main" id="{7B7D550F-4363-1CE9-F3A1-C33B3B408085}"/>
              </a:ext>
            </a:extLst>
          </p:cNvPr>
          <p:cNvSpPr txBox="1">
            <a:spLocks/>
          </p:cNvSpPr>
          <p:nvPr/>
        </p:nvSpPr>
        <p:spPr>
          <a:xfrm>
            <a:off x="688246" y="2472439"/>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Search and Filtering </a:t>
            </a:r>
          </a:p>
        </p:txBody>
      </p:sp>
      <p:sp>
        <p:nvSpPr>
          <p:cNvPr id="25" name="Content Placeholder 3">
            <a:extLst>
              <a:ext uri="{FF2B5EF4-FFF2-40B4-BE49-F238E27FC236}">
                <a16:creationId xmlns:a16="http://schemas.microsoft.com/office/drawing/2014/main" id="{446EA780-B0FA-3246-F159-DD55CF8516F2}"/>
              </a:ext>
            </a:extLst>
          </p:cNvPr>
          <p:cNvSpPr txBox="1">
            <a:spLocks/>
          </p:cNvSpPr>
          <p:nvPr/>
        </p:nvSpPr>
        <p:spPr>
          <a:xfrm>
            <a:off x="688246" y="2904203"/>
            <a:ext cx="5151413" cy="79351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Search by location, price, size, amenities, etc.</a:t>
            </a:r>
          </a:p>
          <a:p>
            <a:pPr marL="342900" indent="-342900">
              <a:buFont typeface="Arial" panose="020B0604020202020204" pitchFamily="34" charset="0"/>
              <a:buChar char="•"/>
            </a:pPr>
            <a:r>
              <a:rPr lang="en-US" dirty="0"/>
              <a:t>Advanced filtering options based on specific criteria.</a:t>
            </a:r>
          </a:p>
          <a:p>
            <a:endParaRPr lang="en-US" dirty="0"/>
          </a:p>
        </p:txBody>
      </p:sp>
      <p:sp>
        <p:nvSpPr>
          <p:cNvPr id="26" name="Content Placeholder 8">
            <a:extLst>
              <a:ext uri="{FF2B5EF4-FFF2-40B4-BE49-F238E27FC236}">
                <a16:creationId xmlns:a16="http://schemas.microsoft.com/office/drawing/2014/main" id="{1C0BE1C3-2294-59D6-BD8C-B658DDBDF1D5}"/>
              </a:ext>
            </a:extLst>
          </p:cNvPr>
          <p:cNvSpPr txBox="1">
            <a:spLocks/>
          </p:cNvSpPr>
          <p:nvPr/>
        </p:nvSpPr>
        <p:spPr>
          <a:xfrm>
            <a:off x="688246" y="4224906"/>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Messaging</a:t>
            </a:r>
          </a:p>
        </p:txBody>
      </p:sp>
      <p:sp>
        <p:nvSpPr>
          <p:cNvPr id="27" name="Content Placeholder 3">
            <a:extLst>
              <a:ext uri="{FF2B5EF4-FFF2-40B4-BE49-F238E27FC236}">
                <a16:creationId xmlns:a16="http://schemas.microsoft.com/office/drawing/2014/main" id="{A04E2639-5CC7-6EFE-E984-A78F6A280825}"/>
              </a:ext>
            </a:extLst>
          </p:cNvPr>
          <p:cNvSpPr txBox="1">
            <a:spLocks/>
          </p:cNvSpPr>
          <p:nvPr/>
        </p:nvSpPr>
        <p:spPr>
          <a:xfrm>
            <a:off x="688246" y="4697310"/>
            <a:ext cx="5151413" cy="79351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Direct messaging between buyers, sellers and Owners.</a:t>
            </a:r>
          </a:p>
          <a:p>
            <a:endParaRPr lang="en-US" dirty="0"/>
          </a:p>
        </p:txBody>
      </p:sp>
      <p:sp>
        <p:nvSpPr>
          <p:cNvPr id="28" name="Content Placeholder 8">
            <a:extLst>
              <a:ext uri="{FF2B5EF4-FFF2-40B4-BE49-F238E27FC236}">
                <a16:creationId xmlns:a16="http://schemas.microsoft.com/office/drawing/2014/main" id="{B9BFA10B-EAD5-1A69-B14C-0526DA100B26}"/>
              </a:ext>
            </a:extLst>
          </p:cNvPr>
          <p:cNvSpPr txBox="1">
            <a:spLocks/>
          </p:cNvSpPr>
          <p:nvPr/>
        </p:nvSpPr>
        <p:spPr>
          <a:xfrm>
            <a:off x="5981606" y="1126372"/>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Reviews</a:t>
            </a:r>
          </a:p>
        </p:txBody>
      </p:sp>
      <p:sp>
        <p:nvSpPr>
          <p:cNvPr id="29" name="Content Placeholder 3">
            <a:extLst>
              <a:ext uri="{FF2B5EF4-FFF2-40B4-BE49-F238E27FC236}">
                <a16:creationId xmlns:a16="http://schemas.microsoft.com/office/drawing/2014/main" id="{0F538A7C-63DC-A986-CCA5-514C19212EFE}"/>
              </a:ext>
            </a:extLst>
          </p:cNvPr>
          <p:cNvSpPr txBox="1">
            <a:spLocks/>
          </p:cNvSpPr>
          <p:nvPr/>
        </p:nvSpPr>
        <p:spPr>
          <a:xfrm>
            <a:off x="5981606" y="1558136"/>
            <a:ext cx="5151413" cy="79351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User reviews and ratings for properties and agents.</a:t>
            </a:r>
          </a:p>
        </p:txBody>
      </p:sp>
      <p:sp>
        <p:nvSpPr>
          <p:cNvPr id="30" name="Content Placeholder 8">
            <a:extLst>
              <a:ext uri="{FF2B5EF4-FFF2-40B4-BE49-F238E27FC236}">
                <a16:creationId xmlns:a16="http://schemas.microsoft.com/office/drawing/2014/main" id="{46954CEB-D70C-8FA3-BDAD-74E37C9553EA}"/>
              </a:ext>
            </a:extLst>
          </p:cNvPr>
          <p:cNvSpPr txBox="1">
            <a:spLocks/>
          </p:cNvSpPr>
          <p:nvPr/>
        </p:nvSpPr>
        <p:spPr>
          <a:xfrm>
            <a:off x="5981606" y="2472439"/>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Notifications</a:t>
            </a:r>
          </a:p>
        </p:txBody>
      </p:sp>
      <p:sp>
        <p:nvSpPr>
          <p:cNvPr id="31" name="Content Placeholder 3">
            <a:extLst>
              <a:ext uri="{FF2B5EF4-FFF2-40B4-BE49-F238E27FC236}">
                <a16:creationId xmlns:a16="http://schemas.microsoft.com/office/drawing/2014/main" id="{61B5B83C-31F8-F88D-0EE2-FB3915E6A565}"/>
              </a:ext>
            </a:extLst>
          </p:cNvPr>
          <p:cNvSpPr txBox="1">
            <a:spLocks/>
          </p:cNvSpPr>
          <p:nvPr/>
        </p:nvSpPr>
        <p:spPr>
          <a:xfrm>
            <a:off x="5981606" y="2904203"/>
            <a:ext cx="5151413" cy="79351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Saved searches and property recommendations.</a:t>
            </a:r>
          </a:p>
        </p:txBody>
      </p:sp>
      <p:sp>
        <p:nvSpPr>
          <p:cNvPr id="32" name="Content Placeholder 8">
            <a:extLst>
              <a:ext uri="{FF2B5EF4-FFF2-40B4-BE49-F238E27FC236}">
                <a16:creationId xmlns:a16="http://schemas.microsoft.com/office/drawing/2014/main" id="{36A691C1-C117-C3CD-6AAF-9E29AD04746A}"/>
              </a:ext>
            </a:extLst>
          </p:cNvPr>
          <p:cNvSpPr txBox="1">
            <a:spLocks/>
          </p:cNvSpPr>
          <p:nvPr/>
        </p:nvSpPr>
        <p:spPr>
          <a:xfrm>
            <a:off x="5981606" y="3818506"/>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Multilingual Support</a:t>
            </a:r>
          </a:p>
        </p:txBody>
      </p:sp>
      <p:sp>
        <p:nvSpPr>
          <p:cNvPr id="33" name="Content Placeholder 3">
            <a:extLst>
              <a:ext uri="{FF2B5EF4-FFF2-40B4-BE49-F238E27FC236}">
                <a16:creationId xmlns:a16="http://schemas.microsoft.com/office/drawing/2014/main" id="{837CB8CB-7687-E666-80FD-343D0ED9E57D}"/>
              </a:ext>
            </a:extLst>
          </p:cNvPr>
          <p:cNvSpPr txBox="1">
            <a:spLocks/>
          </p:cNvSpPr>
          <p:nvPr/>
        </p:nvSpPr>
        <p:spPr>
          <a:xfrm>
            <a:off x="5981606" y="4250270"/>
            <a:ext cx="5151413" cy="79351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Offer website content and support in Arabic, English.</a:t>
            </a:r>
          </a:p>
        </p:txBody>
      </p:sp>
      <p:sp>
        <p:nvSpPr>
          <p:cNvPr id="34" name="Content Placeholder 8">
            <a:extLst>
              <a:ext uri="{FF2B5EF4-FFF2-40B4-BE49-F238E27FC236}">
                <a16:creationId xmlns:a16="http://schemas.microsoft.com/office/drawing/2014/main" id="{929526EF-F8FC-B41B-6687-902BD447A87B}"/>
              </a:ext>
            </a:extLst>
          </p:cNvPr>
          <p:cNvSpPr txBox="1">
            <a:spLocks/>
          </p:cNvSpPr>
          <p:nvPr/>
        </p:nvSpPr>
        <p:spPr>
          <a:xfrm>
            <a:off x="5981606" y="5164573"/>
            <a:ext cx="3173279" cy="4317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u="sng" dirty="0">
                <a:solidFill>
                  <a:schemeClr val="accent1"/>
                </a:solidFill>
              </a:rPr>
              <a:t>Machine Learning</a:t>
            </a:r>
          </a:p>
        </p:txBody>
      </p:sp>
      <p:sp>
        <p:nvSpPr>
          <p:cNvPr id="35" name="Content Placeholder 3">
            <a:extLst>
              <a:ext uri="{FF2B5EF4-FFF2-40B4-BE49-F238E27FC236}">
                <a16:creationId xmlns:a16="http://schemas.microsoft.com/office/drawing/2014/main" id="{4CD07D0C-A029-4EBD-9FAE-A32948B5204A}"/>
              </a:ext>
            </a:extLst>
          </p:cNvPr>
          <p:cNvSpPr txBox="1">
            <a:spLocks/>
          </p:cNvSpPr>
          <p:nvPr/>
        </p:nvSpPr>
        <p:spPr>
          <a:xfrm>
            <a:off x="5981606" y="5596337"/>
            <a:ext cx="5151413" cy="793515"/>
          </a:xfrm>
          <a:prstGeom prst="rect">
            <a:avLst/>
          </a:prstGeom>
        </p:spPr>
        <p:txBody>
          <a:bodyPr vert="horz" lIns="91440" tIns="45721" rIns="91440" bIns="45721" rtlCol="0" anchor="t">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Estimate property value based on historical data and market trends.</a:t>
            </a:r>
          </a:p>
        </p:txBody>
      </p:sp>
    </p:spTree>
    <p:extLst>
      <p:ext uri="{BB962C8B-B14F-4D97-AF65-F5344CB8AC3E}">
        <p14:creationId xmlns:p14="http://schemas.microsoft.com/office/powerpoint/2010/main" val="30782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15C67-A648-7E5A-AAA1-4C600693B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1456E-53B4-6A27-5DA5-C3E4411DAB37}"/>
              </a:ext>
            </a:extLst>
          </p:cNvPr>
          <p:cNvSpPr>
            <a:spLocks noGrp="1"/>
          </p:cNvSpPr>
          <p:nvPr>
            <p:ph type="ctrTitle"/>
          </p:nvPr>
        </p:nvSpPr>
        <p:spPr>
          <a:xfrm>
            <a:off x="1154794" y="3013600"/>
            <a:ext cx="6245913" cy="830800"/>
          </a:xfrm>
        </p:spPr>
        <p:txBody>
          <a:bodyPr/>
          <a:lstStyle/>
          <a:p>
            <a:r>
              <a:rPr lang="en-US" dirty="0"/>
              <a:t>Related Work</a:t>
            </a:r>
          </a:p>
        </p:txBody>
      </p:sp>
    </p:spTree>
    <p:extLst>
      <p:ext uri="{BB962C8B-B14F-4D97-AF65-F5344CB8AC3E}">
        <p14:creationId xmlns:p14="http://schemas.microsoft.com/office/powerpoint/2010/main" val="333993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2913D-FC13-1D99-5048-82341CBFE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77810-068F-E29B-D22A-57D1E0F62323}"/>
              </a:ext>
            </a:extLst>
          </p:cNvPr>
          <p:cNvSpPr>
            <a:spLocks noGrp="1"/>
          </p:cNvSpPr>
          <p:nvPr>
            <p:ph type="title"/>
          </p:nvPr>
        </p:nvSpPr>
        <p:spPr>
          <a:xfrm>
            <a:off x="1167494" y="381001"/>
            <a:ext cx="9779183" cy="1325563"/>
          </a:xfrm>
        </p:spPr>
        <p:txBody>
          <a:bodyPr/>
          <a:lstStyle/>
          <a:p>
            <a:r>
              <a:rPr lang="en-US" dirty="0"/>
              <a:t>Related Work</a:t>
            </a:r>
          </a:p>
        </p:txBody>
      </p:sp>
      <p:sp>
        <p:nvSpPr>
          <p:cNvPr id="9" name="Content Placeholder 8">
            <a:extLst>
              <a:ext uri="{FF2B5EF4-FFF2-40B4-BE49-F238E27FC236}">
                <a16:creationId xmlns:a16="http://schemas.microsoft.com/office/drawing/2014/main" id="{DCF457EA-0494-2DED-283D-500390A24C9B}"/>
              </a:ext>
            </a:extLst>
          </p:cNvPr>
          <p:cNvSpPr>
            <a:spLocks noGrp="1"/>
          </p:cNvSpPr>
          <p:nvPr>
            <p:ph idx="11"/>
          </p:nvPr>
        </p:nvSpPr>
        <p:spPr>
          <a:xfrm>
            <a:off x="1167494" y="2003803"/>
            <a:ext cx="3173279" cy="522515"/>
          </a:xfrm>
        </p:spPr>
        <p:txBody>
          <a:bodyPr/>
          <a:lstStyle/>
          <a:p>
            <a:r>
              <a:rPr lang="en-US" u="sng" dirty="0"/>
              <a:t>Inkinen et al</a:t>
            </a:r>
          </a:p>
        </p:txBody>
      </p:sp>
      <p:sp>
        <p:nvSpPr>
          <p:cNvPr id="4" name="Content Placeholder 3">
            <a:extLst>
              <a:ext uri="{FF2B5EF4-FFF2-40B4-BE49-F238E27FC236}">
                <a16:creationId xmlns:a16="http://schemas.microsoft.com/office/drawing/2014/main" id="{25E4B37D-B70F-AF87-B1C1-0BC47941A266}"/>
              </a:ext>
            </a:extLst>
          </p:cNvPr>
          <p:cNvSpPr>
            <a:spLocks noGrp="1"/>
          </p:cNvSpPr>
          <p:nvPr>
            <p:ph idx="1"/>
          </p:nvPr>
        </p:nvSpPr>
        <p:spPr>
          <a:xfrm>
            <a:off x="1167492" y="2526319"/>
            <a:ext cx="4928508" cy="3268196"/>
          </a:xfrm>
        </p:spPr>
        <p:txBody>
          <a:bodyPr vert="horz" lIns="91440" tIns="45721" rIns="91440" bIns="45721" rtlCol="0" anchor="t">
            <a:noAutofit/>
          </a:bodyPr>
          <a:lstStyle/>
          <a:p>
            <a:pPr marL="342895" indent="-342895">
              <a:buFont typeface="Arial" panose="020B0604020202020204" pitchFamily="34" charset="0"/>
              <a:buChar char="•"/>
            </a:pPr>
            <a:r>
              <a:rPr lang="en-US" dirty="0"/>
              <a:t>Trulia is an American real estate marketplace founded in 2005.</a:t>
            </a:r>
          </a:p>
          <a:p>
            <a:pPr marL="342895" indent="-342895">
              <a:buFont typeface="Arial" panose="020B0604020202020204" pitchFamily="34" charset="0"/>
              <a:buChar char="•"/>
            </a:pPr>
            <a:r>
              <a:rPr lang="en-US" dirty="0"/>
              <a:t> A visual representation of transit times is displayed on a geographic map and this provides the ability to see how far one can travel from any given property in a given time period.</a:t>
            </a:r>
          </a:p>
          <a:p>
            <a:endParaRPr lang="en-US" dirty="0"/>
          </a:p>
          <a:p>
            <a:endParaRPr lang="en-US" dirty="0"/>
          </a:p>
        </p:txBody>
      </p:sp>
      <p:sp>
        <p:nvSpPr>
          <p:cNvPr id="5" name="Content Placeholder 4">
            <a:extLst>
              <a:ext uri="{FF2B5EF4-FFF2-40B4-BE49-F238E27FC236}">
                <a16:creationId xmlns:a16="http://schemas.microsoft.com/office/drawing/2014/main" id="{C06D034F-417B-AE71-7F8C-0195FCFCB587}"/>
              </a:ext>
            </a:extLst>
          </p:cNvPr>
          <p:cNvSpPr>
            <a:spLocks noGrp="1"/>
          </p:cNvSpPr>
          <p:nvPr>
            <p:ph idx="10"/>
          </p:nvPr>
        </p:nvSpPr>
        <p:spPr>
          <a:xfrm>
            <a:off x="6513558" y="2526316"/>
            <a:ext cx="4164602" cy="3950683"/>
          </a:xfrm>
        </p:spPr>
        <p:txBody>
          <a:bodyPr vert="horz" lIns="91440" tIns="45721" rIns="91440" bIns="45721" rtlCol="0" anchor="t">
            <a:normAutofit/>
          </a:bodyPr>
          <a:lstStyle/>
          <a:p>
            <a:pPr marL="342895" indent="-342895">
              <a:buFont typeface="Arial" panose="020B0604020202020204" pitchFamily="34" charset="0"/>
              <a:buChar char="•"/>
            </a:pPr>
            <a:r>
              <a:rPr lang="en-US" dirty="0"/>
              <a:t>Trulia offers a variety of services to realtors home buyers, sellers, and renters can find information about a specific neighborhood and the feature provides original photos, reviews from residents, and facts about each area.</a:t>
            </a:r>
          </a:p>
          <a:p>
            <a:endParaRPr lang="en-US" dirty="0"/>
          </a:p>
          <a:p>
            <a:endParaRPr lang="en-US" dirty="0"/>
          </a:p>
          <a:p>
            <a:endParaRPr lang="en-US" dirty="0"/>
          </a:p>
        </p:txBody>
      </p:sp>
      <p:sp>
        <p:nvSpPr>
          <p:cNvPr id="8" name="Slide Number Placeholder 7">
            <a:extLst>
              <a:ext uri="{FF2B5EF4-FFF2-40B4-BE49-F238E27FC236}">
                <a16:creationId xmlns:a16="http://schemas.microsoft.com/office/drawing/2014/main" id="{B9703895-0409-5742-B8DC-5E5A221C4CC5}"/>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466200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E2ECB-D85F-E8F0-0024-F4C0073AD8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7DD7F-389C-DAAE-6B6B-9DFD697835FD}"/>
              </a:ext>
            </a:extLst>
          </p:cNvPr>
          <p:cNvSpPr>
            <a:spLocks noGrp="1"/>
          </p:cNvSpPr>
          <p:nvPr>
            <p:ph type="title"/>
          </p:nvPr>
        </p:nvSpPr>
        <p:spPr>
          <a:xfrm>
            <a:off x="1167494" y="381001"/>
            <a:ext cx="9779183" cy="1325563"/>
          </a:xfrm>
        </p:spPr>
        <p:txBody>
          <a:bodyPr/>
          <a:lstStyle/>
          <a:p>
            <a:r>
              <a:rPr lang="en-US" dirty="0"/>
              <a:t>Related Work</a:t>
            </a:r>
          </a:p>
        </p:txBody>
      </p:sp>
      <p:sp>
        <p:nvSpPr>
          <p:cNvPr id="9" name="Content Placeholder 8">
            <a:extLst>
              <a:ext uri="{FF2B5EF4-FFF2-40B4-BE49-F238E27FC236}">
                <a16:creationId xmlns:a16="http://schemas.microsoft.com/office/drawing/2014/main" id="{4FEAAEBD-2915-4AC6-F26C-268AB288F84A}"/>
              </a:ext>
            </a:extLst>
          </p:cNvPr>
          <p:cNvSpPr>
            <a:spLocks noGrp="1"/>
          </p:cNvSpPr>
          <p:nvPr>
            <p:ph idx="11"/>
          </p:nvPr>
        </p:nvSpPr>
        <p:spPr>
          <a:xfrm>
            <a:off x="1167494" y="2003803"/>
            <a:ext cx="3173279" cy="522515"/>
          </a:xfrm>
        </p:spPr>
        <p:txBody>
          <a:bodyPr/>
          <a:lstStyle/>
          <a:p>
            <a:r>
              <a:rPr lang="en-US" u="sng" dirty="0"/>
              <a:t>Barton et al (</a:t>
            </a:r>
            <a:r>
              <a:rPr lang="en-US" u="sng" dirty="0">
                <a:solidFill>
                  <a:schemeClr val="accent1"/>
                </a:solidFill>
              </a:rPr>
              <a:t>Zillow</a:t>
            </a:r>
            <a:r>
              <a:rPr lang="en-US" u="sng" dirty="0"/>
              <a:t>)</a:t>
            </a:r>
          </a:p>
        </p:txBody>
      </p:sp>
      <p:sp>
        <p:nvSpPr>
          <p:cNvPr id="4" name="Content Placeholder 3">
            <a:extLst>
              <a:ext uri="{FF2B5EF4-FFF2-40B4-BE49-F238E27FC236}">
                <a16:creationId xmlns:a16="http://schemas.microsoft.com/office/drawing/2014/main" id="{5F1B2D82-F186-DB55-5F0D-C340A6048048}"/>
              </a:ext>
            </a:extLst>
          </p:cNvPr>
          <p:cNvSpPr>
            <a:spLocks noGrp="1"/>
          </p:cNvSpPr>
          <p:nvPr>
            <p:ph idx="1"/>
          </p:nvPr>
        </p:nvSpPr>
        <p:spPr>
          <a:xfrm>
            <a:off x="1167491" y="2526319"/>
            <a:ext cx="3822505" cy="3268196"/>
          </a:xfrm>
        </p:spPr>
        <p:txBody>
          <a:bodyPr vert="horz" lIns="91440" tIns="45721" rIns="91440" bIns="45721" rtlCol="0" anchor="t">
            <a:noAutofit/>
          </a:bodyPr>
          <a:lstStyle/>
          <a:p>
            <a:pPr marL="342895" indent="-342895">
              <a:buFont typeface="Arial" panose="020B0604020202020204" pitchFamily="34" charset="0"/>
              <a:buChar char="•"/>
            </a:pPr>
            <a:r>
              <a:rPr lang="en-US" dirty="0"/>
              <a:t>An American technology real estate market company founded in 2006.</a:t>
            </a:r>
          </a:p>
          <a:p>
            <a:pPr marL="342895" indent="-342895">
              <a:buFont typeface="Arial" panose="020B0604020202020204" pitchFamily="34" charset="0"/>
              <a:buChar char="•"/>
            </a:pPr>
            <a:r>
              <a:rPr lang="en-US" dirty="0"/>
              <a:t>They launched features that allow users to post homes for sale and set a price. They released a tool for tenants to submit a credit check and eviction history report to their landlords.</a:t>
            </a:r>
          </a:p>
          <a:p>
            <a:endParaRPr lang="en-US" dirty="0"/>
          </a:p>
          <a:p>
            <a:endParaRPr lang="en-US" dirty="0"/>
          </a:p>
        </p:txBody>
      </p:sp>
      <p:sp>
        <p:nvSpPr>
          <p:cNvPr id="5" name="Content Placeholder 4">
            <a:extLst>
              <a:ext uri="{FF2B5EF4-FFF2-40B4-BE49-F238E27FC236}">
                <a16:creationId xmlns:a16="http://schemas.microsoft.com/office/drawing/2014/main" id="{55180DE2-435F-FAFC-A57A-95DF6EC001A9}"/>
              </a:ext>
            </a:extLst>
          </p:cNvPr>
          <p:cNvSpPr>
            <a:spLocks noGrp="1"/>
          </p:cNvSpPr>
          <p:nvPr>
            <p:ph idx="10"/>
          </p:nvPr>
        </p:nvSpPr>
        <p:spPr>
          <a:xfrm>
            <a:off x="4817276" y="2526319"/>
            <a:ext cx="3422484" cy="3268196"/>
          </a:xfrm>
        </p:spPr>
        <p:txBody>
          <a:bodyPr vert="horz" lIns="91440" tIns="45721" rIns="91440" bIns="45721" rtlCol="0" anchor="t">
            <a:normAutofit/>
          </a:bodyPr>
          <a:lstStyle/>
          <a:p>
            <a:pPr marL="342895" indent="-342895">
              <a:buFont typeface="Arial" panose="020B0604020202020204" pitchFamily="34" charset="0"/>
              <a:buChar char="•"/>
            </a:pPr>
            <a:r>
              <a:rPr lang="en-US" dirty="0"/>
              <a:t>It offers many features, including home value estimates, changes in the value of each home over a specific time frame,  prices of similar homes in the area,  and provides basic information about the home such as square footage and number of rooms.</a:t>
            </a:r>
          </a:p>
          <a:p>
            <a:endParaRPr lang="en-US" dirty="0"/>
          </a:p>
          <a:p>
            <a:endParaRPr lang="en-US" dirty="0"/>
          </a:p>
          <a:p>
            <a:endParaRPr lang="en-US" dirty="0"/>
          </a:p>
        </p:txBody>
      </p:sp>
      <p:sp>
        <p:nvSpPr>
          <p:cNvPr id="8" name="Slide Number Placeholder 7">
            <a:extLst>
              <a:ext uri="{FF2B5EF4-FFF2-40B4-BE49-F238E27FC236}">
                <a16:creationId xmlns:a16="http://schemas.microsoft.com/office/drawing/2014/main" id="{7F15552C-2233-76D4-B9E5-D32C986841DB}"/>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16</a:t>
            </a:fld>
            <a:endParaRPr lang="en-US" dirty="0"/>
          </a:p>
        </p:txBody>
      </p:sp>
      <p:pic>
        <p:nvPicPr>
          <p:cNvPr id="6" name="Picture 5" descr="A screenshot of a home&#10;&#10;Description automatically generated">
            <a:extLst>
              <a:ext uri="{FF2B5EF4-FFF2-40B4-BE49-F238E27FC236}">
                <a16:creationId xmlns:a16="http://schemas.microsoft.com/office/drawing/2014/main" id="{68A3137A-7AE7-C15B-9A7F-5BC0EAE67B6D}"/>
              </a:ext>
            </a:extLst>
          </p:cNvPr>
          <p:cNvPicPr>
            <a:picLocks noChangeAspect="1"/>
          </p:cNvPicPr>
          <p:nvPr/>
        </p:nvPicPr>
        <p:blipFill>
          <a:blip r:embed="rId2"/>
          <a:stretch>
            <a:fillRect/>
          </a:stretch>
        </p:blipFill>
        <p:spPr>
          <a:xfrm>
            <a:off x="8370197" y="2900809"/>
            <a:ext cx="3566160" cy="2519215"/>
          </a:xfrm>
          <a:prstGeom prst="rect">
            <a:avLst/>
          </a:prstGeom>
          <a:ln>
            <a:noFill/>
          </a:ln>
          <a:effectLst>
            <a:softEdge rad="112500"/>
          </a:effectLst>
        </p:spPr>
      </p:pic>
    </p:spTree>
    <p:extLst>
      <p:ext uri="{BB962C8B-B14F-4D97-AF65-F5344CB8AC3E}">
        <p14:creationId xmlns:p14="http://schemas.microsoft.com/office/powerpoint/2010/main" val="145938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8D87-33A7-B80A-185C-5AB6189FF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AC203-53BC-8120-6071-70C567DF8FBE}"/>
              </a:ext>
            </a:extLst>
          </p:cNvPr>
          <p:cNvSpPr>
            <a:spLocks noGrp="1"/>
          </p:cNvSpPr>
          <p:nvPr>
            <p:ph type="title"/>
          </p:nvPr>
        </p:nvSpPr>
        <p:spPr>
          <a:xfrm>
            <a:off x="1167494" y="381001"/>
            <a:ext cx="9779183" cy="1325563"/>
          </a:xfrm>
        </p:spPr>
        <p:txBody>
          <a:bodyPr/>
          <a:lstStyle/>
          <a:p>
            <a:r>
              <a:rPr lang="en-US" dirty="0"/>
              <a:t>Related Work</a:t>
            </a:r>
          </a:p>
        </p:txBody>
      </p:sp>
      <p:sp>
        <p:nvSpPr>
          <p:cNvPr id="9" name="Content Placeholder 8">
            <a:extLst>
              <a:ext uri="{FF2B5EF4-FFF2-40B4-BE49-F238E27FC236}">
                <a16:creationId xmlns:a16="http://schemas.microsoft.com/office/drawing/2014/main" id="{8445304D-D52E-CF05-D4F3-2DBE746DEA77}"/>
              </a:ext>
            </a:extLst>
          </p:cNvPr>
          <p:cNvSpPr>
            <a:spLocks noGrp="1"/>
          </p:cNvSpPr>
          <p:nvPr>
            <p:ph idx="11"/>
          </p:nvPr>
        </p:nvSpPr>
        <p:spPr>
          <a:xfrm>
            <a:off x="1167494" y="2003803"/>
            <a:ext cx="3173279" cy="522515"/>
          </a:xfrm>
        </p:spPr>
        <p:txBody>
          <a:bodyPr/>
          <a:lstStyle/>
          <a:p>
            <a:r>
              <a:rPr lang="en-US" u="sng" dirty="0"/>
              <a:t>Bharathi et al </a:t>
            </a:r>
          </a:p>
        </p:txBody>
      </p:sp>
      <p:sp>
        <p:nvSpPr>
          <p:cNvPr id="4" name="Content Placeholder 3">
            <a:extLst>
              <a:ext uri="{FF2B5EF4-FFF2-40B4-BE49-F238E27FC236}">
                <a16:creationId xmlns:a16="http://schemas.microsoft.com/office/drawing/2014/main" id="{1B66E12E-E320-C598-6C8C-75D55FB559A6}"/>
              </a:ext>
            </a:extLst>
          </p:cNvPr>
          <p:cNvSpPr>
            <a:spLocks noGrp="1"/>
          </p:cNvSpPr>
          <p:nvPr>
            <p:ph idx="1"/>
          </p:nvPr>
        </p:nvSpPr>
        <p:spPr>
          <a:xfrm>
            <a:off x="1167492" y="2526319"/>
            <a:ext cx="3218688" cy="3268196"/>
          </a:xfrm>
        </p:spPr>
        <p:txBody>
          <a:bodyPr vert="horz" lIns="91440" tIns="45721" rIns="91440" bIns="45721" rtlCol="0" anchor="t">
            <a:noAutofit/>
          </a:bodyPr>
          <a:lstStyle/>
          <a:p>
            <a:pPr marL="342895" indent="-342895">
              <a:buFont typeface="Arial" panose="020B0604020202020204" pitchFamily="34" charset="0"/>
              <a:buChar char="•"/>
            </a:pPr>
            <a:r>
              <a:rPr lang="en-US" dirty="0"/>
              <a:t>published research in 2019 about predicting housing price.</a:t>
            </a:r>
          </a:p>
          <a:p>
            <a:pPr marL="342895" indent="-342895">
              <a:buFont typeface="Arial" panose="020B0604020202020204" pitchFamily="34" charset="0"/>
              <a:buChar char="•"/>
            </a:pPr>
            <a:r>
              <a:rPr lang="en-US" dirty="0"/>
              <a:t>There is regression based forecasting and they use this model because Provides insight into how tax rebates and shifts in the local economy </a:t>
            </a:r>
          </a:p>
          <a:p>
            <a:endParaRPr lang="en-US" dirty="0"/>
          </a:p>
          <a:p>
            <a:endParaRPr lang="en-US" dirty="0"/>
          </a:p>
        </p:txBody>
      </p:sp>
      <p:sp>
        <p:nvSpPr>
          <p:cNvPr id="5" name="Content Placeholder 4">
            <a:extLst>
              <a:ext uri="{FF2B5EF4-FFF2-40B4-BE49-F238E27FC236}">
                <a16:creationId xmlns:a16="http://schemas.microsoft.com/office/drawing/2014/main" id="{9054ED25-202B-D161-587E-80056518D2A3}"/>
              </a:ext>
            </a:extLst>
          </p:cNvPr>
          <p:cNvSpPr>
            <a:spLocks noGrp="1"/>
          </p:cNvSpPr>
          <p:nvPr>
            <p:ph idx="10"/>
          </p:nvPr>
        </p:nvSpPr>
        <p:spPr>
          <a:xfrm>
            <a:off x="4683791" y="1969729"/>
            <a:ext cx="3173279" cy="3950683"/>
          </a:xfrm>
        </p:spPr>
        <p:txBody>
          <a:bodyPr vert="horz" lIns="91440" tIns="45721" rIns="91440" bIns="45721" rtlCol="0" anchor="t">
            <a:normAutofit/>
          </a:bodyPr>
          <a:lstStyle/>
          <a:p>
            <a:pPr marL="342895" indent="-342895">
              <a:buFont typeface="Arial" panose="020B0604020202020204" pitchFamily="34" charset="0"/>
              <a:buChar char="•"/>
            </a:pPr>
            <a:r>
              <a:rPr lang="en-US" dirty="0"/>
              <a:t>Forecasting analysis is one of the many methods that can be used to determine the price of a house, which can be determined according to location, size, city, country, tax rules, economic cycle, population, movement, interest rate, and many other factors that affect demand to predict house prices.</a:t>
            </a:r>
          </a:p>
          <a:p>
            <a:endParaRPr lang="en-US" dirty="0"/>
          </a:p>
          <a:p>
            <a:endParaRPr lang="en-US" dirty="0"/>
          </a:p>
          <a:p>
            <a:endParaRPr lang="en-US" dirty="0"/>
          </a:p>
        </p:txBody>
      </p:sp>
      <p:sp>
        <p:nvSpPr>
          <p:cNvPr id="8" name="Slide Number Placeholder 7">
            <a:extLst>
              <a:ext uri="{FF2B5EF4-FFF2-40B4-BE49-F238E27FC236}">
                <a16:creationId xmlns:a16="http://schemas.microsoft.com/office/drawing/2014/main" id="{8307BEA8-DF92-425C-7171-A3B6DF61C780}"/>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17</a:t>
            </a:fld>
            <a:endParaRPr lang="en-US" dirty="0"/>
          </a:p>
        </p:txBody>
      </p:sp>
      <p:sp>
        <p:nvSpPr>
          <p:cNvPr id="17" name="Content Placeholder 4">
            <a:extLst>
              <a:ext uri="{FF2B5EF4-FFF2-40B4-BE49-F238E27FC236}">
                <a16:creationId xmlns:a16="http://schemas.microsoft.com/office/drawing/2014/main" id="{C1F7D66A-AF84-956C-B9C8-7EA401E5A544}"/>
              </a:ext>
            </a:extLst>
          </p:cNvPr>
          <p:cNvSpPr txBox="1">
            <a:spLocks/>
          </p:cNvSpPr>
          <p:nvPr/>
        </p:nvSpPr>
        <p:spPr>
          <a:xfrm>
            <a:off x="8154675" y="2526319"/>
            <a:ext cx="3403356" cy="2439932"/>
          </a:xfrm>
          <a:prstGeom prst="rect">
            <a:avLst/>
          </a:prstGeom>
        </p:spPr>
        <p:txBody>
          <a:bodyPr vert="horz" lIns="91440" tIns="45721" rIns="91440" bIns="45721"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95" indent="-342895">
              <a:buFont typeface="Arial" panose="020B0604020202020204" pitchFamily="34" charset="0"/>
              <a:buChar char="•"/>
            </a:pPr>
            <a:r>
              <a:rPr lang="en-US" dirty="0"/>
              <a:t>A study conducted on the city of Savannah, Georgia using a hedonic pricing model shows that the standard price of homes is positively related to the number of bathrooms, bedrooms, and fireplaces.</a:t>
            </a:r>
          </a:p>
          <a:p>
            <a:endParaRPr lang="en-US" dirty="0"/>
          </a:p>
          <a:p>
            <a:endParaRPr lang="en-US" dirty="0"/>
          </a:p>
        </p:txBody>
      </p:sp>
    </p:spTree>
    <p:extLst>
      <p:ext uri="{BB962C8B-B14F-4D97-AF65-F5344CB8AC3E}">
        <p14:creationId xmlns:p14="http://schemas.microsoft.com/office/powerpoint/2010/main" val="319510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59027-BF2D-9090-8ED5-2F4D85A26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FD5B3-489E-AC45-BE4E-CA4695FFD83B}"/>
              </a:ext>
            </a:extLst>
          </p:cNvPr>
          <p:cNvSpPr>
            <a:spLocks noGrp="1"/>
          </p:cNvSpPr>
          <p:nvPr>
            <p:ph type="ctrTitle"/>
          </p:nvPr>
        </p:nvSpPr>
        <p:spPr>
          <a:xfrm>
            <a:off x="356935" y="1909483"/>
            <a:ext cx="9199441" cy="1881129"/>
          </a:xfrm>
        </p:spPr>
        <p:txBody>
          <a:bodyPr/>
          <a:lstStyle/>
          <a:p>
            <a:r>
              <a:rPr lang="en-US" sz="4800" dirty="0"/>
              <a:t>Methodology Approach</a:t>
            </a:r>
          </a:p>
        </p:txBody>
      </p:sp>
    </p:spTree>
    <p:extLst>
      <p:ext uri="{BB962C8B-B14F-4D97-AF65-F5344CB8AC3E}">
        <p14:creationId xmlns:p14="http://schemas.microsoft.com/office/powerpoint/2010/main" val="3948843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081AC01-BB08-7DE6-367F-4E6C61350838}"/>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12" name="TextBox 11">
            <a:extLst>
              <a:ext uri="{FF2B5EF4-FFF2-40B4-BE49-F238E27FC236}">
                <a16:creationId xmlns:a16="http://schemas.microsoft.com/office/drawing/2014/main" id="{4088D999-9469-69D9-D614-2ADCE3AC0C91}"/>
              </a:ext>
            </a:extLst>
          </p:cNvPr>
          <p:cNvSpPr txBox="1"/>
          <p:nvPr/>
        </p:nvSpPr>
        <p:spPr>
          <a:xfrm>
            <a:off x="1582420" y="1228397"/>
            <a:ext cx="9136380" cy="3108543"/>
          </a:xfrm>
          <a:prstGeom prst="rect">
            <a:avLst/>
          </a:prstGeom>
          <a:noFill/>
        </p:spPr>
        <p:txBody>
          <a:bodyPr wrap="square">
            <a:spAutoFit/>
          </a:bodyPr>
          <a:lstStyle/>
          <a:p>
            <a:pPr lvl="1"/>
            <a:r>
              <a:rPr lang="en-US" sz="2800" dirty="0"/>
              <a:t>We are using </a:t>
            </a:r>
            <a:r>
              <a:rPr lang="en-US" sz="2800" b="1" dirty="0">
                <a:solidFill>
                  <a:schemeClr val="accent1"/>
                </a:solidFill>
              </a:rPr>
              <a:t>Agile methodology</a:t>
            </a:r>
            <a:r>
              <a:rPr lang="en-US" sz="2800" dirty="0"/>
              <a:t>, breaking the project into iterative sprints focused on specific functionalities. Regular meetings will ensure continuous feedback and adaptation, This approach fosters collaboration, flexibility, and rapid delivery, allowing us to incrementally build and refine the application while maintaining a clear focus on project goals.</a:t>
            </a:r>
          </a:p>
        </p:txBody>
      </p:sp>
    </p:spTree>
    <p:extLst>
      <p:ext uri="{BB962C8B-B14F-4D97-AF65-F5344CB8AC3E}">
        <p14:creationId xmlns:p14="http://schemas.microsoft.com/office/powerpoint/2010/main" val="187100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4" y="1619"/>
            <a:ext cx="9779183" cy="1325563"/>
          </a:xfrm>
        </p:spPr>
        <p:txBody>
          <a:bodyPr/>
          <a:lstStyle/>
          <a:p>
            <a:r>
              <a:rPr lang="en-US" dirty="0"/>
              <a:t>Working Team Name</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4" y="1596085"/>
            <a:ext cx="9779183" cy="5178788"/>
          </a:xfrm>
        </p:spPr>
        <p:txBody>
          <a:bodyPr vert="horz" lIns="91440" tIns="45721" rIns="91440" bIns="45721" rtlCol="0" anchor="t">
            <a:normAutofit fontScale="85000" lnSpcReduction="20000"/>
          </a:bodyPr>
          <a:lstStyle/>
          <a:p>
            <a:pPr marL="457195" indent="-457195">
              <a:lnSpc>
                <a:spcPct val="120000"/>
              </a:lnSpc>
              <a:buFont typeface="Wingdings" panose="05000000000000000000" pitchFamily="2" charset="2"/>
              <a:buChar char="ü"/>
            </a:pPr>
            <a:r>
              <a:rPr lang="en-US" dirty="0"/>
              <a:t>Mohamed Khaled El-Kady</a:t>
            </a:r>
          </a:p>
          <a:p>
            <a:pPr marL="457195" indent="-457195">
              <a:lnSpc>
                <a:spcPct val="120000"/>
              </a:lnSpc>
              <a:buFont typeface="Wingdings" panose="05000000000000000000" pitchFamily="2" charset="2"/>
              <a:buChar char="ü"/>
            </a:pPr>
            <a:r>
              <a:rPr lang="en-US" dirty="0"/>
              <a:t>Ahmed Sabry Sommat</a:t>
            </a:r>
          </a:p>
          <a:p>
            <a:pPr marL="457195" indent="-457195">
              <a:lnSpc>
                <a:spcPct val="120000"/>
              </a:lnSpc>
              <a:buFont typeface="Wingdings" panose="05000000000000000000" pitchFamily="2" charset="2"/>
              <a:buChar char="ü"/>
            </a:pPr>
            <a:r>
              <a:rPr lang="en-US" dirty="0"/>
              <a:t>Aya Fathy Mohamed</a:t>
            </a:r>
          </a:p>
          <a:p>
            <a:pPr marL="457195" indent="-457195">
              <a:lnSpc>
                <a:spcPct val="120000"/>
              </a:lnSpc>
              <a:buFont typeface="Wingdings" panose="05000000000000000000" pitchFamily="2" charset="2"/>
              <a:buChar char="ü"/>
            </a:pPr>
            <a:r>
              <a:rPr lang="en-US" dirty="0"/>
              <a:t>Salma Mahmoud Abo Basha</a:t>
            </a:r>
          </a:p>
          <a:p>
            <a:pPr marL="457195" indent="-457195">
              <a:lnSpc>
                <a:spcPct val="120000"/>
              </a:lnSpc>
              <a:buFont typeface="Wingdings" panose="05000000000000000000" pitchFamily="2" charset="2"/>
              <a:buChar char="ü"/>
            </a:pPr>
            <a:r>
              <a:rPr lang="en-US" dirty="0"/>
              <a:t>Aya Hany Mohamed</a:t>
            </a:r>
          </a:p>
          <a:p>
            <a:pPr marL="457195" indent="-457195">
              <a:lnSpc>
                <a:spcPct val="120000"/>
              </a:lnSpc>
              <a:buFont typeface="Wingdings" panose="05000000000000000000" pitchFamily="2" charset="2"/>
              <a:buChar char="ü"/>
            </a:pPr>
            <a:r>
              <a:rPr lang="en-US" dirty="0"/>
              <a:t>Ibrahim Ahmed Ibrahim</a:t>
            </a:r>
          </a:p>
          <a:p>
            <a:pPr marL="457195" indent="-457195">
              <a:lnSpc>
                <a:spcPct val="120000"/>
              </a:lnSpc>
              <a:buFont typeface="Wingdings" panose="05000000000000000000" pitchFamily="2" charset="2"/>
              <a:buChar char="ü"/>
            </a:pPr>
            <a:r>
              <a:rPr lang="en-US" dirty="0"/>
              <a:t>Mohamed Mahrous Elwan</a:t>
            </a:r>
          </a:p>
          <a:p>
            <a:pPr marL="457195" indent="-457195">
              <a:lnSpc>
                <a:spcPct val="120000"/>
              </a:lnSpc>
              <a:buFont typeface="Wingdings" panose="05000000000000000000" pitchFamily="2" charset="2"/>
              <a:buChar char="ü"/>
            </a:pPr>
            <a:r>
              <a:rPr lang="en-US" dirty="0"/>
              <a:t>Ayman Gaber Gamal</a:t>
            </a:r>
          </a:p>
          <a:p>
            <a:pPr marL="457195" indent="-457195">
              <a:lnSpc>
                <a:spcPct val="120000"/>
              </a:lnSpc>
              <a:buFont typeface="Wingdings" panose="05000000000000000000" pitchFamily="2" charset="2"/>
              <a:buChar char="ü"/>
            </a:pPr>
            <a:r>
              <a:rPr lang="en-US" dirty="0"/>
              <a:t>Rewan Adel Mahrous</a:t>
            </a:r>
          </a:p>
          <a:p>
            <a:pPr marL="457195" indent="-457195">
              <a:lnSpc>
                <a:spcPct val="120000"/>
              </a:lnSpc>
              <a:buFont typeface="Wingdings" panose="05000000000000000000" pitchFamily="2" charset="2"/>
              <a:buChar char="ü"/>
            </a:pPr>
            <a:r>
              <a:rPr lang="en-US" dirty="0"/>
              <a:t>Aya Mostafa Nada</a:t>
            </a:r>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29819-068D-10C5-D918-C7E957269D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95CBB5-0459-0558-EDC7-C7E55CBED78A}"/>
              </a:ext>
            </a:extLst>
          </p:cNvPr>
          <p:cNvSpPr>
            <a:spLocks noGrp="1"/>
          </p:cNvSpPr>
          <p:nvPr>
            <p:ph type="title"/>
          </p:nvPr>
        </p:nvSpPr>
        <p:spPr>
          <a:xfrm>
            <a:off x="728094" y="237613"/>
            <a:ext cx="9779183" cy="1325563"/>
          </a:xfrm>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5148DAFD-7010-854A-4A76-4941125704F2}"/>
              </a:ext>
            </a:extLst>
          </p:cNvPr>
          <p:cNvGraphicFramePr/>
          <p:nvPr>
            <p:extLst>
              <p:ext uri="{D42A27DB-BD31-4B8C-83A1-F6EECF244321}">
                <p14:modId xmlns:p14="http://schemas.microsoft.com/office/powerpoint/2010/main" val="2888405836"/>
              </p:ext>
            </p:extLst>
          </p:nvPr>
        </p:nvGraphicFramePr>
        <p:xfrm>
          <a:off x="398778" y="1563176"/>
          <a:ext cx="11394443"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95E1324-8037-F4D5-740A-F9F403EB85C1}"/>
              </a:ext>
            </a:extLst>
          </p:cNvPr>
          <p:cNvSpPr>
            <a:spLocks noGrp="1"/>
          </p:cNvSpPr>
          <p:nvPr>
            <p:ph type="sldNum" sz="quarter" idx="4"/>
          </p:nvPr>
        </p:nvSpPr>
        <p:spPr/>
        <p:txBody>
          <a:bodyPr/>
          <a:lstStyle/>
          <a:p>
            <a:fld id="{294A09A9-5501-47C1-A89A-A340965A2BE2}" type="slidenum">
              <a:rPr lang="en-US" smtClean="0"/>
              <a:t>20</a:t>
            </a:fld>
            <a:endParaRPr lang="en-US" dirty="0"/>
          </a:p>
        </p:txBody>
      </p:sp>
    </p:spTree>
    <p:extLst>
      <p:ext uri="{BB962C8B-B14F-4D97-AF65-F5344CB8AC3E}">
        <p14:creationId xmlns:p14="http://schemas.microsoft.com/office/powerpoint/2010/main" val="3526130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5F652-72EC-5E17-D1DE-EFFBABEE9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D590A-4608-6853-861A-B6704BE2B5B4}"/>
              </a:ext>
            </a:extLst>
          </p:cNvPr>
          <p:cNvSpPr>
            <a:spLocks noGrp="1"/>
          </p:cNvSpPr>
          <p:nvPr>
            <p:ph type="ctrTitle"/>
          </p:nvPr>
        </p:nvSpPr>
        <p:spPr>
          <a:xfrm>
            <a:off x="1154794" y="3013600"/>
            <a:ext cx="6245913" cy="830800"/>
          </a:xfrm>
        </p:spPr>
        <p:txBody>
          <a:bodyPr/>
          <a:lstStyle/>
          <a:p>
            <a:r>
              <a:rPr lang="en-US" dirty="0"/>
              <a:t>Implementation</a:t>
            </a:r>
          </a:p>
        </p:txBody>
      </p:sp>
    </p:spTree>
    <p:extLst>
      <p:ext uri="{BB962C8B-B14F-4D97-AF65-F5344CB8AC3E}">
        <p14:creationId xmlns:p14="http://schemas.microsoft.com/office/powerpoint/2010/main" val="97848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AED6-C6D8-90F2-D51A-A0E1DEE48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E7976-28E5-F405-83BA-F4FD11D2EF57}"/>
              </a:ext>
            </a:extLst>
          </p:cNvPr>
          <p:cNvSpPr>
            <a:spLocks noGrp="1"/>
          </p:cNvSpPr>
          <p:nvPr>
            <p:ph type="title"/>
          </p:nvPr>
        </p:nvSpPr>
        <p:spPr>
          <a:xfrm>
            <a:off x="722811" y="427387"/>
            <a:ext cx="9779183" cy="865828"/>
          </a:xfrm>
        </p:spPr>
        <p:txBody>
          <a:bodyPr/>
          <a:lstStyle/>
          <a:p>
            <a:r>
              <a:rPr lang="en-US" sz="4400" dirty="0"/>
              <a:t>Implementation</a:t>
            </a:r>
          </a:p>
        </p:txBody>
      </p:sp>
      <p:sp>
        <p:nvSpPr>
          <p:cNvPr id="3" name="Text Placeholder 2">
            <a:extLst>
              <a:ext uri="{FF2B5EF4-FFF2-40B4-BE49-F238E27FC236}">
                <a16:creationId xmlns:a16="http://schemas.microsoft.com/office/drawing/2014/main" id="{08CBDEBB-3877-6A81-FDF0-5ED348E51987}"/>
              </a:ext>
            </a:extLst>
          </p:cNvPr>
          <p:cNvSpPr>
            <a:spLocks noGrp="1"/>
          </p:cNvSpPr>
          <p:nvPr>
            <p:ph idx="11"/>
          </p:nvPr>
        </p:nvSpPr>
        <p:spPr>
          <a:xfrm>
            <a:off x="722811" y="1435913"/>
            <a:ext cx="5819716" cy="522515"/>
          </a:xfrm>
        </p:spPr>
        <p:txBody>
          <a:bodyPr/>
          <a:lstStyle/>
          <a:p>
            <a:r>
              <a:rPr lang="en-US" sz="2800" u="sng" dirty="0">
                <a:solidFill>
                  <a:schemeClr val="accent1"/>
                </a:solidFill>
              </a:rPr>
              <a:t>Front-End</a:t>
            </a:r>
          </a:p>
        </p:txBody>
      </p:sp>
      <p:sp>
        <p:nvSpPr>
          <p:cNvPr id="4" name="Content Placeholder 3">
            <a:extLst>
              <a:ext uri="{FF2B5EF4-FFF2-40B4-BE49-F238E27FC236}">
                <a16:creationId xmlns:a16="http://schemas.microsoft.com/office/drawing/2014/main" id="{41F53B39-EA89-30D3-A80C-8C83487B8FD2}"/>
              </a:ext>
            </a:extLst>
          </p:cNvPr>
          <p:cNvSpPr>
            <a:spLocks noGrp="1"/>
          </p:cNvSpPr>
          <p:nvPr>
            <p:ph idx="1"/>
          </p:nvPr>
        </p:nvSpPr>
        <p:spPr>
          <a:xfrm>
            <a:off x="524032" y="2661685"/>
            <a:ext cx="10577979" cy="1025732"/>
          </a:xfrm>
        </p:spPr>
        <p:txBody>
          <a:bodyPr vert="horz" lIns="91440" tIns="45721" rIns="91440" bIns="45721" rtlCol="0" anchor="t">
            <a:normAutofit/>
          </a:bodyPr>
          <a:lstStyle/>
          <a:p>
            <a:pPr marL="342895" indent="-342895">
              <a:buFont typeface="Courier New" panose="02070309020205020404" pitchFamily="49" charset="0"/>
              <a:buChar char="o"/>
            </a:pPr>
            <a:r>
              <a:rPr lang="en-US" b="1" dirty="0"/>
              <a:t>Programming Language : </a:t>
            </a:r>
            <a:r>
              <a:rPr lang="en-US" dirty="0"/>
              <a:t>JavaScript.</a:t>
            </a:r>
          </a:p>
          <a:p>
            <a:pPr marL="342895" indent="-342895">
              <a:buFont typeface="Courier New" panose="02070309020205020404" pitchFamily="49" charset="0"/>
              <a:buChar char="o"/>
            </a:pPr>
            <a:r>
              <a:rPr lang="en-US" b="1" dirty="0"/>
              <a:t>UI Styling : </a:t>
            </a:r>
            <a:r>
              <a:rPr lang="en-US" dirty="0"/>
              <a:t>HTML/CSS (Standard technologies for structuring content and styling). </a:t>
            </a:r>
          </a:p>
        </p:txBody>
      </p:sp>
      <p:sp>
        <p:nvSpPr>
          <p:cNvPr id="9" name="Slide Number Placeholder 8">
            <a:extLst>
              <a:ext uri="{FF2B5EF4-FFF2-40B4-BE49-F238E27FC236}">
                <a16:creationId xmlns:a16="http://schemas.microsoft.com/office/drawing/2014/main" id="{6B9EC049-0868-3794-3BB3-C71FC018D773}"/>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22</a:t>
            </a:fld>
            <a:endParaRPr lang="en-US" dirty="0"/>
          </a:p>
        </p:txBody>
      </p:sp>
      <p:sp>
        <p:nvSpPr>
          <p:cNvPr id="15" name="Text Placeholder 2">
            <a:extLst>
              <a:ext uri="{FF2B5EF4-FFF2-40B4-BE49-F238E27FC236}">
                <a16:creationId xmlns:a16="http://schemas.microsoft.com/office/drawing/2014/main" id="{109E821A-9CA9-3C15-2B39-043572152C28}"/>
              </a:ext>
            </a:extLst>
          </p:cNvPr>
          <p:cNvSpPr txBox="1">
            <a:spLocks/>
          </p:cNvSpPr>
          <p:nvPr/>
        </p:nvSpPr>
        <p:spPr>
          <a:xfrm>
            <a:off x="524031" y="1859843"/>
            <a:ext cx="10935787" cy="522515"/>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Web</a:t>
            </a:r>
          </a:p>
        </p:txBody>
      </p:sp>
      <p:sp>
        <p:nvSpPr>
          <p:cNvPr id="5" name="Text Placeholder 2">
            <a:extLst>
              <a:ext uri="{FF2B5EF4-FFF2-40B4-BE49-F238E27FC236}">
                <a16:creationId xmlns:a16="http://schemas.microsoft.com/office/drawing/2014/main" id="{6FECF166-E2C7-B1B5-E7DB-C613A8421E6B}"/>
              </a:ext>
            </a:extLst>
          </p:cNvPr>
          <p:cNvSpPr txBox="1">
            <a:spLocks/>
          </p:cNvSpPr>
          <p:nvPr/>
        </p:nvSpPr>
        <p:spPr>
          <a:xfrm>
            <a:off x="722811" y="3846840"/>
            <a:ext cx="5819716" cy="522515"/>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accent1"/>
                </a:solidFill>
              </a:rPr>
              <a:t>Back-End</a:t>
            </a:r>
          </a:p>
        </p:txBody>
      </p:sp>
      <p:sp>
        <p:nvSpPr>
          <p:cNvPr id="6" name="Content Placeholder 3">
            <a:extLst>
              <a:ext uri="{FF2B5EF4-FFF2-40B4-BE49-F238E27FC236}">
                <a16:creationId xmlns:a16="http://schemas.microsoft.com/office/drawing/2014/main" id="{473844AE-1EA7-8F77-0BE4-1BC77C714409}"/>
              </a:ext>
            </a:extLst>
          </p:cNvPr>
          <p:cNvSpPr txBox="1">
            <a:spLocks/>
          </p:cNvSpPr>
          <p:nvPr/>
        </p:nvSpPr>
        <p:spPr>
          <a:xfrm>
            <a:off x="524032" y="4529171"/>
            <a:ext cx="10577979" cy="1025732"/>
          </a:xfrm>
          <a:prstGeom prst="rect">
            <a:avLst/>
          </a:prstGeom>
        </p:spPr>
        <p:txBody>
          <a:bodyPr vert="horz" lIns="91440" tIns="45721" rIns="91440" bIns="45721"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95" indent="-342895">
              <a:buFont typeface="Courier New" panose="02070309020205020404" pitchFamily="49" charset="0"/>
              <a:buChar char="o"/>
            </a:pPr>
            <a:r>
              <a:rPr lang="en-US" b="1" dirty="0"/>
              <a:t>API :</a:t>
            </a:r>
            <a:r>
              <a:rPr lang="en-US" dirty="0"/>
              <a:t> Node.js with Express framework for RESTful API development. </a:t>
            </a:r>
          </a:p>
          <a:p>
            <a:pPr marL="342895" indent="-342895">
              <a:buFont typeface="Courier New" panose="02070309020205020404" pitchFamily="49" charset="0"/>
              <a:buChar char="o"/>
            </a:pPr>
            <a:r>
              <a:rPr lang="en-US" b="1" dirty="0"/>
              <a:t>Database :</a:t>
            </a:r>
            <a:r>
              <a:rPr lang="en-US" dirty="0"/>
              <a:t> Cloud-based NoSQL database (MongoDB) for scaling and flexibility.</a:t>
            </a:r>
          </a:p>
        </p:txBody>
      </p:sp>
    </p:spTree>
    <p:extLst>
      <p:ext uri="{BB962C8B-B14F-4D97-AF65-F5344CB8AC3E}">
        <p14:creationId xmlns:p14="http://schemas.microsoft.com/office/powerpoint/2010/main" val="2529739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02719-A353-89A8-8DCF-8D333E5D3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07613-AC0C-3FA4-F252-2AE0DB10357B}"/>
              </a:ext>
            </a:extLst>
          </p:cNvPr>
          <p:cNvSpPr>
            <a:spLocks noGrp="1"/>
          </p:cNvSpPr>
          <p:nvPr>
            <p:ph type="title"/>
          </p:nvPr>
        </p:nvSpPr>
        <p:spPr>
          <a:xfrm>
            <a:off x="722811" y="427387"/>
            <a:ext cx="9779183" cy="865828"/>
          </a:xfrm>
        </p:spPr>
        <p:txBody>
          <a:bodyPr/>
          <a:lstStyle/>
          <a:p>
            <a:r>
              <a:rPr lang="en-US" sz="4400" dirty="0"/>
              <a:t>Implementation</a:t>
            </a:r>
          </a:p>
        </p:txBody>
      </p:sp>
      <p:sp>
        <p:nvSpPr>
          <p:cNvPr id="3" name="Text Placeholder 2">
            <a:extLst>
              <a:ext uri="{FF2B5EF4-FFF2-40B4-BE49-F238E27FC236}">
                <a16:creationId xmlns:a16="http://schemas.microsoft.com/office/drawing/2014/main" id="{F1B11C89-D86E-887B-2D6B-C262E79CA679}"/>
              </a:ext>
            </a:extLst>
          </p:cNvPr>
          <p:cNvSpPr>
            <a:spLocks noGrp="1"/>
          </p:cNvSpPr>
          <p:nvPr>
            <p:ph idx="11"/>
          </p:nvPr>
        </p:nvSpPr>
        <p:spPr>
          <a:xfrm>
            <a:off x="722811" y="1435913"/>
            <a:ext cx="5819716" cy="522515"/>
          </a:xfrm>
        </p:spPr>
        <p:txBody>
          <a:bodyPr/>
          <a:lstStyle/>
          <a:p>
            <a:r>
              <a:rPr lang="en-US" sz="2800" u="sng" dirty="0">
                <a:solidFill>
                  <a:schemeClr val="accent1"/>
                </a:solidFill>
              </a:rPr>
              <a:t>Front-End</a:t>
            </a:r>
          </a:p>
        </p:txBody>
      </p:sp>
      <p:sp>
        <p:nvSpPr>
          <p:cNvPr id="4" name="Content Placeholder 3">
            <a:extLst>
              <a:ext uri="{FF2B5EF4-FFF2-40B4-BE49-F238E27FC236}">
                <a16:creationId xmlns:a16="http://schemas.microsoft.com/office/drawing/2014/main" id="{D5C53179-B6C3-58BD-9083-8444CF2C921B}"/>
              </a:ext>
            </a:extLst>
          </p:cNvPr>
          <p:cNvSpPr>
            <a:spLocks noGrp="1"/>
          </p:cNvSpPr>
          <p:nvPr>
            <p:ph idx="1"/>
          </p:nvPr>
        </p:nvSpPr>
        <p:spPr>
          <a:xfrm>
            <a:off x="524030" y="2661686"/>
            <a:ext cx="10550370" cy="3080175"/>
          </a:xfrm>
        </p:spPr>
        <p:txBody>
          <a:bodyPr vert="horz" lIns="91440" tIns="45721" rIns="91440" bIns="45721" rtlCol="0" anchor="t">
            <a:normAutofit/>
          </a:bodyPr>
          <a:lstStyle/>
          <a:p>
            <a:pPr marL="342895" indent="-342895">
              <a:buFont typeface="Courier New" panose="02070309020205020404" pitchFamily="49" charset="0"/>
              <a:buChar char="o"/>
            </a:pPr>
            <a:r>
              <a:rPr lang="en-US" b="1" dirty="0"/>
              <a:t>Programming Language : </a:t>
            </a:r>
            <a:r>
              <a:rPr lang="en-US" dirty="0"/>
              <a:t>Kotlin (Officially supported by Google for Android development , interoperable with Java). </a:t>
            </a:r>
          </a:p>
          <a:p>
            <a:pPr marL="342895" indent="-342895">
              <a:buFont typeface="Courier New" panose="02070309020205020404" pitchFamily="49" charset="0"/>
              <a:buChar char="o"/>
            </a:pPr>
            <a:r>
              <a:rPr lang="en-US" b="1" dirty="0"/>
              <a:t>UI Framework : </a:t>
            </a:r>
            <a:r>
              <a:rPr lang="en-US" dirty="0"/>
              <a:t>Android SDK (Provides powerful tools and libraries for building user-friendly mobile applications).</a:t>
            </a:r>
          </a:p>
          <a:p>
            <a:pPr marL="342895" indent="-342895">
              <a:buFont typeface="Courier New" panose="02070309020205020404" pitchFamily="49" charset="0"/>
              <a:buChar char="o"/>
            </a:pPr>
            <a:r>
              <a:rPr lang="en-US" b="1" dirty="0"/>
              <a:t>Architecture : </a:t>
            </a:r>
            <a:r>
              <a:rPr lang="en-US" dirty="0" err="1"/>
              <a:t>MVVM</a:t>
            </a:r>
            <a:r>
              <a:rPr lang="en-US" dirty="0"/>
              <a:t> (Model-View-</a:t>
            </a:r>
            <a:r>
              <a:rPr lang="en-US" dirty="0" err="1"/>
              <a:t>ViewModel</a:t>
            </a:r>
            <a:r>
              <a:rPr lang="en-US" dirty="0"/>
              <a:t>) for modular and maintainable code.</a:t>
            </a:r>
          </a:p>
          <a:p>
            <a:pPr marL="342895" indent="-342895">
              <a:buFont typeface="Courier New" panose="02070309020205020404" pitchFamily="49" charset="0"/>
              <a:buChar char="o"/>
            </a:pPr>
            <a:r>
              <a:rPr lang="en-US" b="1" dirty="0"/>
              <a:t>Networking : </a:t>
            </a:r>
            <a:r>
              <a:rPr lang="en-US" dirty="0"/>
              <a:t>Retrofit (Widely used library for efficient API communication).</a:t>
            </a:r>
          </a:p>
        </p:txBody>
      </p:sp>
      <p:sp>
        <p:nvSpPr>
          <p:cNvPr id="9" name="Slide Number Placeholder 8">
            <a:extLst>
              <a:ext uri="{FF2B5EF4-FFF2-40B4-BE49-F238E27FC236}">
                <a16:creationId xmlns:a16="http://schemas.microsoft.com/office/drawing/2014/main" id="{4E092E7F-14BA-9356-A2A6-5DE9DF0854B8}"/>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23</a:t>
            </a:fld>
            <a:endParaRPr lang="en-US" dirty="0"/>
          </a:p>
        </p:txBody>
      </p:sp>
      <p:sp>
        <p:nvSpPr>
          <p:cNvPr id="15" name="Text Placeholder 2">
            <a:extLst>
              <a:ext uri="{FF2B5EF4-FFF2-40B4-BE49-F238E27FC236}">
                <a16:creationId xmlns:a16="http://schemas.microsoft.com/office/drawing/2014/main" id="{F3D3455B-CFD9-A591-CE75-F77F7C8BB000}"/>
              </a:ext>
            </a:extLst>
          </p:cNvPr>
          <p:cNvSpPr txBox="1">
            <a:spLocks/>
          </p:cNvSpPr>
          <p:nvPr/>
        </p:nvSpPr>
        <p:spPr>
          <a:xfrm>
            <a:off x="524031" y="1859843"/>
            <a:ext cx="10935787" cy="522515"/>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Mobile Android</a:t>
            </a:r>
          </a:p>
        </p:txBody>
      </p:sp>
    </p:spTree>
    <p:extLst>
      <p:ext uri="{BB962C8B-B14F-4D97-AF65-F5344CB8AC3E}">
        <p14:creationId xmlns:p14="http://schemas.microsoft.com/office/powerpoint/2010/main" val="248956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050A-2E39-EBE0-42CF-F64C3963E2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A99A3-86B1-B35C-4654-17B51BFE0DEA}"/>
              </a:ext>
            </a:extLst>
          </p:cNvPr>
          <p:cNvSpPr>
            <a:spLocks noGrp="1"/>
          </p:cNvSpPr>
          <p:nvPr>
            <p:ph type="title"/>
          </p:nvPr>
        </p:nvSpPr>
        <p:spPr>
          <a:xfrm>
            <a:off x="722811" y="224187"/>
            <a:ext cx="9779183" cy="865828"/>
          </a:xfrm>
        </p:spPr>
        <p:txBody>
          <a:bodyPr/>
          <a:lstStyle/>
          <a:p>
            <a:r>
              <a:rPr lang="en-US" sz="4400" dirty="0"/>
              <a:t>Implementation</a:t>
            </a:r>
          </a:p>
        </p:txBody>
      </p:sp>
      <p:sp>
        <p:nvSpPr>
          <p:cNvPr id="3" name="Text Placeholder 2">
            <a:extLst>
              <a:ext uri="{FF2B5EF4-FFF2-40B4-BE49-F238E27FC236}">
                <a16:creationId xmlns:a16="http://schemas.microsoft.com/office/drawing/2014/main" id="{9A4C8366-6E60-2DCE-10CC-E61EFAF251DC}"/>
              </a:ext>
            </a:extLst>
          </p:cNvPr>
          <p:cNvSpPr>
            <a:spLocks noGrp="1"/>
          </p:cNvSpPr>
          <p:nvPr>
            <p:ph idx="11"/>
          </p:nvPr>
        </p:nvSpPr>
        <p:spPr>
          <a:xfrm>
            <a:off x="722811" y="1232713"/>
            <a:ext cx="5819716" cy="522515"/>
          </a:xfrm>
        </p:spPr>
        <p:txBody>
          <a:bodyPr/>
          <a:lstStyle/>
          <a:p>
            <a:r>
              <a:rPr lang="en-US" sz="2800" u="sng" dirty="0">
                <a:solidFill>
                  <a:schemeClr val="accent1"/>
                </a:solidFill>
              </a:rPr>
              <a:t>Front-End</a:t>
            </a:r>
          </a:p>
        </p:txBody>
      </p:sp>
      <p:sp>
        <p:nvSpPr>
          <p:cNvPr id="4" name="Content Placeholder 3">
            <a:extLst>
              <a:ext uri="{FF2B5EF4-FFF2-40B4-BE49-F238E27FC236}">
                <a16:creationId xmlns:a16="http://schemas.microsoft.com/office/drawing/2014/main" id="{79F7B038-044C-B0C0-D83F-822872AFB5B0}"/>
              </a:ext>
            </a:extLst>
          </p:cNvPr>
          <p:cNvSpPr>
            <a:spLocks noGrp="1"/>
          </p:cNvSpPr>
          <p:nvPr>
            <p:ph idx="1"/>
          </p:nvPr>
        </p:nvSpPr>
        <p:spPr>
          <a:xfrm>
            <a:off x="524032" y="2184165"/>
            <a:ext cx="7902792" cy="4449648"/>
          </a:xfrm>
        </p:spPr>
        <p:txBody>
          <a:bodyPr vert="horz" lIns="91440" tIns="45721" rIns="91440" bIns="45721" rtlCol="0" anchor="t">
            <a:normAutofit/>
          </a:bodyPr>
          <a:lstStyle/>
          <a:p>
            <a:pPr marL="342895" indent="-342895">
              <a:lnSpc>
                <a:spcPct val="100000"/>
              </a:lnSpc>
              <a:buFont typeface="Courier New" panose="02070309020205020404" pitchFamily="49" charset="0"/>
              <a:buChar char="o"/>
            </a:pPr>
            <a:r>
              <a:rPr lang="en-US" b="1" dirty="0"/>
              <a:t>Programming Language : </a:t>
            </a:r>
            <a:r>
              <a:rPr lang="en-US" dirty="0"/>
              <a:t>Dart.</a:t>
            </a:r>
          </a:p>
          <a:p>
            <a:pPr marL="342895" indent="-342895">
              <a:lnSpc>
                <a:spcPct val="100000"/>
              </a:lnSpc>
              <a:buFont typeface="Courier New" panose="02070309020205020404" pitchFamily="49" charset="0"/>
              <a:buChar char="o"/>
            </a:pPr>
            <a:r>
              <a:rPr lang="en-US" b="1" dirty="0"/>
              <a:t>Framework : </a:t>
            </a:r>
            <a:r>
              <a:rPr lang="en-US" dirty="0"/>
              <a:t>Flutter (Cross Platform Application). </a:t>
            </a:r>
          </a:p>
          <a:p>
            <a:pPr marL="342895" indent="-342895">
              <a:lnSpc>
                <a:spcPct val="100000"/>
              </a:lnSpc>
              <a:buFont typeface="Courier New" panose="02070309020205020404" pitchFamily="49" charset="0"/>
              <a:buChar char="o"/>
            </a:pPr>
            <a:r>
              <a:rPr lang="en-US" b="1" dirty="0"/>
              <a:t>Common Libraries : </a:t>
            </a:r>
          </a:p>
          <a:p>
            <a:pPr marL="800095" lvl="1" indent="-342900">
              <a:lnSpc>
                <a:spcPct val="100000"/>
              </a:lnSpc>
              <a:buFont typeface="Tenorite" panose="00000500000000000000" pitchFamily="2" charset="0"/>
              <a:buChar char="−"/>
            </a:pPr>
            <a:r>
              <a:rPr lang="en-US" dirty="0"/>
              <a:t>Shared Preferences to save data on mobile cash</a:t>
            </a:r>
          </a:p>
          <a:p>
            <a:pPr marL="800095" lvl="1" indent="-342900">
              <a:lnSpc>
                <a:spcPct val="100000"/>
              </a:lnSpc>
              <a:buFont typeface="Tenorite" panose="00000500000000000000" pitchFamily="2" charset="0"/>
              <a:buChar char="−"/>
            </a:pPr>
            <a:r>
              <a:rPr lang="en-US" dirty="0"/>
              <a:t>Getx for state management</a:t>
            </a:r>
          </a:p>
          <a:p>
            <a:pPr marL="800095" lvl="1" indent="-342900">
              <a:lnSpc>
                <a:spcPct val="100000"/>
              </a:lnSpc>
              <a:buFont typeface="Tenorite" panose="00000500000000000000" pitchFamily="2" charset="0"/>
              <a:buChar char="−"/>
            </a:pPr>
            <a:r>
              <a:rPr lang="en-US" dirty="0"/>
              <a:t>Pretty dio logger &amp; Dio better for handling http calls and internet calls</a:t>
            </a:r>
          </a:p>
          <a:p>
            <a:pPr marL="800095" lvl="1" indent="-342900">
              <a:lnSpc>
                <a:spcPct val="100000"/>
              </a:lnSpc>
              <a:buFont typeface="Tenorite" panose="00000500000000000000" pitchFamily="2" charset="0"/>
              <a:buChar char="−"/>
            </a:pPr>
            <a:r>
              <a:rPr lang="en-US" dirty="0"/>
              <a:t>Star Rating to show every user rating for the houses in app </a:t>
            </a:r>
          </a:p>
          <a:p>
            <a:pPr marL="342895" indent="-342895">
              <a:lnSpc>
                <a:spcPct val="100000"/>
              </a:lnSpc>
              <a:buFont typeface="Courier New" panose="02070309020205020404" pitchFamily="49" charset="0"/>
              <a:buChar char="o"/>
            </a:pPr>
            <a:r>
              <a:rPr lang="en-US" b="1" dirty="0"/>
              <a:t>Cupertino :</a:t>
            </a:r>
            <a:r>
              <a:rPr lang="en-US" dirty="0"/>
              <a:t> A handy tool for creating iOS-style designs in Flutter. It simplifies the process by encapsulating commonly used iOS-specific components, like default fonts and scrolling physics.</a:t>
            </a:r>
          </a:p>
        </p:txBody>
      </p:sp>
      <p:sp>
        <p:nvSpPr>
          <p:cNvPr id="9" name="Slide Number Placeholder 8">
            <a:extLst>
              <a:ext uri="{FF2B5EF4-FFF2-40B4-BE49-F238E27FC236}">
                <a16:creationId xmlns:a16="http://schemas.microsoft.com/office/drawing/2014/main" id="{36963047-9D40-5C8F-9AAC-C1E3AA76835F}"/>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24</a:t>
            </a:fld>
            <a:endParaRPr lang="en-US" dirty="0"/>
          </a:p>
        </p:txBody>
      </p:sp>
      <p:sp>
        <p:nvSpPr>
          <p:cNvPr id="15" name="Text Placeholder 2">
            <a:extLst>
              <a:ext uri="{FF2B5EF4-FFF2-40B4-BE49-F238E27FC236}">
                <a16:creationId xmlns:a16="http://schemas.microsoft.com/office/drawing/2014/main" id="{F802A9B5-47BA-DEEC-7D00-DC6A55C557C1}"/>
              </a:ext>
            </a:extLst>
          </p:cNvPr>
          <p:cNvSpPr txBox="1">
            <a:spLocks/>
          </p:cNvSpPr>
          <p:nvPr/>
        </p:nvSpPr>
        <p:spPr>
          <a:xfrm>
            <a:off x="524031" y="1656643"/>
            <a:ext cx="10935787" cy="522515"/>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Mobile iOS</a:t>
            </a:r>
          </a:p>
        </p:txBody>
      </p:sp>
    </p:spTree>
    <p:extLst>
      <p:ext uri="{BB962C8B-B14F-4D97-AF65-F5344CB8AC3E}">
        <p14:creationId xmlns:p14="http://schemas.microsoft.com/office/powerpoint/2010/main" val="313102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77CB0-1F14-64C6-6EA7-D9B405DFD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90053-FF51-6546-9108-20374E36634B}"/>
              </a:ext>
            </a:extLst>
          </p:cNvPr>
          <p:cNvSpPr>
            <a:spLocks noGrp="1"/>
          </p:cNvSpPr>
          <p:nvPr>
            <p:ph type="ctrTitle"/>
          </p:nvPr>
        </p:nvSpPr>
        <p:spPr>
          <a:xfrm>
            <a:off x="401759" y="1927413"/>
            <a:ext cx="7280994" cy="1818376"/>
          </a:xfrm>
        </p:spPr>
        <p:txBody>
          <a:bodyPr/>
          <a:lstStyle/>
          <a:p>
            <a:r>
              <a:rPr lang="en-US" sz="4800" dirty="0"/>
              <a:t>Machine Learning Models</a:t>
            </a:r>
          </a:p>
        </p:txBody>
      </p:sp>
    </p:spTree>
    <p:extLst>
      <p:ext uri="{BB962C8B-B14F-4D97-AF65-F5344CB8AC3E}">
        <p14:creationId xmlns:p14="http://schemas.microsoft.com/office/powerpoint/2010/main" val="2159545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BC7C8-49A4-C3F0-192E-58CEC968ACF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AB3C-6517-3E19-0003-8CA8225B4688}"/>
              </a:ext>
            </a:extLst>
          </p:cNvPr>
          <p:cNvSpPr>
            <a:spLocks noGrp="1"/>
          </p:cNvSpPr>
          <p:nvPr>
            <p:ph idx="11"/>
          </p:nvPr>
        </p:nvSpPr>
        <p:spPr>
          <a:xfrm>
            <a:off x="803493" y="1064519"/>
            <a:ext cx="5819716" cy="522515"/>
          </a:xfrm>
        </p:spPr>
        <p:txBody>
          <a:bodyPr/>
          <a:lstStyle/>
          <a:p>
            <a:r>
              <a:rPr lang="en-US" sz="2800" u="sng" dirty="0">
                <a:solidFill>
                  <a:schemeClr val="accent1"/>
                </a:solidFill>
              </a:rPr>
              <a:t>Used algorithm in machine learning</a:t>
            </a:r>
          </a:p>
        </p:txBody>
      </p:sp>
      <p:sp>
        <p:nvSpPr>
          <p:cNvPr id="4" name="Content Placeholder 3">
            <a:extLst>
              <a:ext uri="{FF2B5EF4-FFF2-40B4-BE49-F238E27FC236}">
                <a16:creationId xmlns:a16="http://schemas.microsoft.com/office/drawing/2014/main" id="{772280C3-5DAF-92D1-8AB5-331DF8459572}"/>
              </a:ext>
            </a:extLst>
          </p:cNvPr>
          <p:cNvSpPr>
            <a:spLocks noGrp="1"/>
          </p:cNvSpPr>
          <p:nvPr>
            <p:ph idx="1"/>
          </p:nvPr>
        </p:nvSpPr>
        <p:spPr>
          <a:xfrm>
            <a:off x="628106" y="2434324"/>
            <a:ext cx="10935787" cy="1032635"/>
          </a:xfrm>
        </p:spPr>
        <p:txBody>
          <a:bodyPr vert="horz" lIns="91440" tIns="45721" rIns="91440" bIns="45721" rtlCol="0" anchor="t">
            <a:normAutofit/>
          </a:bodyPr>
          <a:lstStyle/>
          <a:p>
            <a:pPr algn="just">
              <a:lnSpc>
                <a:spcPct val="150000"/>
              </a:lnSpc>
            </a:pPr>
            <a:r>
              <a:rPr lang="en-US" dirty="0"/>
              <a:t>Our Dataset talk about house prices. With 79 explanatory variables describing (almost) every aspect of residential homes such as : the building class, neighborhood, electrical system ,etc.</a:t>
            </a:r>
          </a:p>
        </p:txBody>
      </p:sp>
      <p:sp>
        <p:nvSpPr>
          <p:cNvPr id="9" name="Slide Number Placeholder 8">
            <a:extLst>
              <a:ext uri="{FF2B5EF4-FFF2-40B4-BE49-F238E27FC236}">
                <a16:creationId xmlns:a16="http://schemas.microsoft.com/office/drawing/2014/main" id="{E848E6D0-2E96-6AD2-B114-274550BD5A21}"/>
              </a:ext>
            </a:extLst>
          </p:cNvPr>
          <p:cNvSpPr>
            <a:spLocks noGrp="1"/>
          </p:cNvSpPr>
          <p:nvPr>
            <p:ph type="sldNum" sz="quarter" idx="4"/>
          </p:nvPr>
        </p:nvSpPr>
        <p:spPr>
          <a:xfrm>
            <a:off x="10341536" y="6401176"/>
            <a:ext cx="1657723" cy="365125"/>
          </a:xfrm>
        </p:spPr>
        <p:txBody>
          <a:bodyPr/>
          <a:lstStyle/>
          <a:p>
            <a:fld id="{294A09A9-5501-47C1-A89A-A340965A2BE2}" type="slidenum">
              <a:rPr lang="en-US" smtClean="0"/>
              <a:pPr/>
              <a:t>26</a:t>
            </a:fld>
            <a:endParaRPr lang="en-US" dirty="0"/>
          </a:p>
        </p:txBody>
      </p:sp>
      <p:sp>
        <p:nvSpPr>
          <p:cNvPr id="15" name="Text Placeholder 2">
            <a:extLst>
              <a:ext uri="{FF2B5EF4-FFF2-40B4-BE49-F238E27FC236}">
                <a16:creationId xmlns:a16="http://schemas.microsoft.com/office/drawing/2014/main" id="{2246E131-8736-43F7-AC5A-2B47546DBF57}"/>
              </a:ext>
            </a:extLst>
          </p:cNvPr>
          <p:cNvSpPr txBox="1">
            <a:spLocks/>
          </p:cNvSpPr>
          <p:nvPr/>
        </p:nvSpPr>
        <p:spPr>
          <a:xfrm>
            <a:off x="628106" y="2026031"/>
            <a:ext cx="10935787" cy="522515"/>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About Dataset</a:t>
            </a:r>
          </a:p>
        </p:txBody>
      </p:sp>
      <p:pic>
        <p:nvPicPr>
          <p:cNvPr id="10" name="Picture 9" descr="A screenshot of a computer&#10;&#10;Description automatically generated">
            <a:extLst>
              <a:ext uri="{FF2B5EF4-FFF2-40B4-BE49-F238E27FC236}">
                <a16:creationId xmlns:a16="http://schemas.microsoft.com/office/drawing/2014/main" id="{EECFBE22-FCAC-E7C4-62B3-115571554D6C}"/>
              </a:ext>
            </a:extLst>
          </p:cNvPr>
          <p:cNvPicPr>
            <a:picLocks noChangeAspect="1"/>
          </p:cNvPicPr>
          <p:nvPr/>
        </p:nvPicPr>
        <p:blipFill>
          <a:blip r:embed="rId2"/>
          <a:stretch>
            <a:fillRect/>
          </a:stretch>
        </p:blipFill>
        <p:spPr>
          <a:xfrm>
            <a:off x="459052" y="3707946"/>
            <a:ext cx="7552075" cy="2049957"/>
          </a:xfrm>
          <a:prstGeom prst="rect">
            <a:avLst/>
          </a:prstGeom>
        </p:spPr>
      </p:pic>
    </p:spTree>
    <p:extLst>
      <p:ext uri="{BB962C8B-B14F-4D97-AF65-F5344CB8AC3E}">
        <p14:creationId xmlns:p14="http://schemas.microsoft.com/office/powerpoint/2010/main" val="3545511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29CCD-48ED-4C31-51C3-B7C1975D278B}"/>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EF3D405-17DB-1230-3E51-CDC56285C053}"/>
              </a:ext>
            </a:extLst>
          </p:cNvPr>
          <p:cNvSpPr>
            <a:spLocks noGrp="1"/>
          </p:cNvSpPr>
          <p:nvPr>
            <p:ph idx="11"/>
          </p:nvPr>
        </p:nvSpPr>
        <p:spPr>
          <a:xfrm>
            <a:off x="1804673" y="1223445"/>
            <a:ext cx="3387364" cy="522515"/>
          </a:xfrm>
        </p:spPr>
        <p:txBody>
          <a:bodyPr/>
          <a:lstStyle/>
          <a:p>
            <a:r>
              <a:rPr lang="en-US" dirty="0"/>
              <a:t>Aims &amp; Objectives</a:t>
            </a:r>
          </a:p>
          <a:p>
            <a:endParaRPr lang="en-US" dirty="0"/>
          </a:p>
        </p:txBody>
      </p:sp>
      <p:sp>
        <p:nvSpPr>
          <p:cNvPr id="4" name="Content Placeholder 3">
            <a:extLst>
              <a:ext uri="{FF2B5EF4-FFF2-40B4-BE49-F238E27FC236}">
                <a16:creationId xmlns:a16="http://schemas.microsoft.com/office/drawing/2014/main" id="{743E8B67-B15A-CAFC-6C22-6FADA051696D}"/>
              </a:ext>
            </a:extLst>
          </p:cNvPr>
          <p:cNvSpPr>
            <a:spLocks noGrp="1"/>
          </p:cNvSpPr>
          <p:nvPr>
            <p:ph idx="1"/>
          </p:nvPr>
        </p:nvSpPr>
        <p:spPr>
          <a:xfrm>
            <a:off x="1804673" y="1740981"/>
            <a:ext cx="3387363" cy="3209059"/>
          </a:xfrm>
        </p:spPr>
        <p:txBody>
          <a:bodyPr vert="horz" lIns="91440" tIns="45721" rIns="91440" bIns="45721" rtlCol="0" anchor="t">
            <a:noAutofit/>
          </a:bodyPr>
          <a:lstStyle/>
          <a:p>
            <a:r>
              <a:rPr lang="en-US" dirty="0"/>
              <a:t>The Main aim is to Train the Machine Learning to predict House price based on </a:t>
            </a:r>
            <a:r>
              <a:rPr lang="en-CA" dirty="0"/>
              <a:t>based on different metrics using convolution neural network</a:t>
            </a:r>
            <a:endParaRPr lang="en-US" dirty="0"/>
          </a:p>
          <a:p>
            <a:endParaRPr lang="en-US" dirty="0"/>
          </a:p>
        </p:txBody>
      </p:sp>
      <p:sp>
        <p:nvSpPr>
          <p:cNvPr id="10" name="Content Placeholder 9">
            <a:extLst>
              <a:ext uri="{FF2B5EF4-FFF2-40B4-BE49-F238E27FC236}">
                <a16:creationId xmlns:a16="http://schemas.microsoft.com/office/drawing/2014/main" id="{7EE65983-7ABC-F78F-A168-1D8EE43EBCE9}"/>
              </a:ext>
            </a:extLst>
          </p:cNvPr>
          <p:cNvSpPr>
            <a:spLocks noGrp="1"/>
          </p:cNvSpPr>
          <p:nvPr>
            <p:ph idx="12"/>
          </p:nvPr>
        </p:nvSpPr>
        <p:spPr>
          <a:xfrm>
            <a:off x="6238242" y="1223445"/>
            <a:ext cx="3173279" cy="522515"/>
          </a:xfrm>
        </p:spPr>
        <p:txBody>
          <a:bodyPr/>
          <a:lstStyle/>
          <a:p>
            <a:r>
              <a:rPr lang="en-US" dirty="0"/>
              <a:t>Data Preprocessing</a:t>
            </a:r>
          </a:p>
        </p:txBody>
      </p:sp>
      <p:sp>
        <p:nvSpPr>
          <p:cNvPr id="5" name="Content Placeholder 4">
            <a:extLst>
              <a:ext uri="{FF2B5EF4-FFF2-40B4-BE49-F238E27FC236}">
                <a16:creationId xmlns:a16="http://schemas.microsoft.com/office/drawing/2014/main" id="{0E9E5AF4-E4E3-218B-E53D-019F24A81236}"/>
              </a:ext>
            </a:extLst>
          </p:cNvPr>
          <p:cNvSpPr>
            <a:spLocks noGrp="1"/>
          </p:cNvSpPr>
          <p:nvPr>
            <p:ph idx="10"/>
          </p:nvPr>
        </p:nvSpPr>
        <p:spPr>
          <a:xfrm>
            <a:off x="6238246" y="1740984"/>
            <a:ext cx="3173279" cy="2828613"/>
          </a:xfrm>
        </p:spPr>
        <p:txBody>
          <a:bodyPr vert="horz" lIns="91440" tIns="45721" rIns="91440" bIns="45721" rtlCol="0" anchor="t">
            <a:normAutofit/>
          </a:bodyPr>
          <a:lstStyle/>
          <a:p>
            <a:r>
              <a:rPr lang="en-US" dirty="0"/>
              <a:t>We categorize the features depending on their datatype (int, float, object) and then calculate the number of them. </a:t>
            </a:r>
          </a:p>
          <a:p>
            <a:endParaRPr lang="en-US" dirty="0"/>
          </a:p>
          <a:p>
            <a:endParaRPr lang="en-US" dirty="0"/>
          </a:p>
        </p:txBody>
      </p:sp>
      <p:sp>
        <p:nvSpPr>
          <p:cNvPr id="13" name="Content Placeholder 12">
            <a:extLst>
              <a:ext uri="{FF2B5EF4-FFF2-40B4-BE49-F238E27FC236}">
                <a16:creationId xmlns:a16="http://schemas.microsoft.com/office/drawing/2014/main" id="{E1B24DD2-21B6-E5FE-34C7-190CE66A1525}"/>
              </a:ext>
            </a:extLst>
          </p:cNvPr>
          <p:cNvSpPr>
            <a:spLocks noGrp="1"/>
          </p:cNvSpPr>
          <p:nvPr>
            <p:ph idx="14"/>
          </p:nvPr>
        </p:nvSpPr>
        <p:spPr>
          <a:xfrm>
            <a:off x="6238243" y="3460487"/>
            <a:ext cx="5091751" cy="799029"/>
          </a:xfrm>
        </p:spPr>
        <p:txBody>
          <a:bodyPr/>
          <a:lstStyle/>
          <a:p>
            <a:r>
              <a:rPr lang="en-US" dirty="0"/>
              <a:t>Importing Libraries and Dataset</a:t>
            </a:r>
          </a:p>
        </p:txBody>
      </p:sp>
      <p:sp>
        <p:nvSpPr>
          <p:cNvPr id="11" name="Content Placeholder 10">
            <a:extLst>
              <a:ext uri="{FF2B5EF4-FFF2-40B4-BE49-F238E27FC236}">
                <a16:creationId xmlns:a16="http://schemas.microsoft.com/office/drawing/2014/main" id="{197F4F86-DFCC-EFED-B8C4-CB68C062BBE8}"/>
              </a:ext>
            </a:extLst>
          </p:cNvPr>
          <p:cNvSpPr>
            <a:spLocks noGrp="1"/>
          </p:cNvSpPr>
          <p:nvPr>
            <p:ph idx="13"/>
          </p:nvPr>
        </p:nvSpPr>
        <p:spPr>
          <a:xfrm>
            <a:off x="6238244" y="3982055"/>
            <a:ext cx="5091749" cy="1485164"/>
          </a:xfrm>
        </p:spPr>
        <p:txBody>
          <a:bodyPr/>
          <a:lstStyle/>
          <a:p>
            <a:pPr marL="342895" indent="-342895">
              <a:buFont typeface="Arial" panose="020B0604020202020204" pitchFamily="34" charset="0"/>
              <a:buChar char="•"/>
            </a:pPr>
            <a:r>
              <a:rPr lang="en-US" dirty="0"/>
              <a:t>Pandas</a:t>
            </a:r>
          </a:p>
          <a:p>
            <a:pPr marL="342895" indent="-342895">
              <a:buFont typeface="Arial" panose="020B0604020202020204" pitchFamily="34" charset="0"/>
              <a:buChar char="•"/>
            </a:pPr>
            <a:r>
              <a:rPr lang="en-US" dirty="0"/>
              <a:t>Matplotlib</a:t>
            </a:r>
          </a:p>
          <a:p>
            <a:pPr marL="342895" indent="-342895">
              <a:buFont typeface="Arial" panose="020B0604020202020204" pitchFamily="34" charset="0"/>
              <a:buChar char="•"/>
            </a:pPr>
            <a:r>
              <a:rPr lang="en-US" dirty="0"/>
              <a:t>Seaborn</a:t>
            </a:r>
          </a:p>
          <a:p>
            <a:endParaRPr lang="en-US" dirty="0"/>
          </a:p>
        </p:txBody>
      </p:sp>
      <p:sp>
        <p:nvSpPr>
          <p:cNvPr id="8" name="Slide Number Placeholder 7">
            <a:extLst>
              <a:ext uri="{FF2B5EF4-FFF2-40B4-BE49-F238E27FC236}">
                <a16:creationId xmlns:a16="http://schemas.microsoft.com/office/drawing/2014/main" id="{DA57DA3A-6EC7-88C5-337B-8286840D0C31}"/>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27</a:t>
            </a:fld>
            <a:endParaRPr lang="en-US" dirty="0"/>
          </a:p>
        </p:txBody>
      </p:sp>
      <p:sp>
        <p:nvSpPr>
          <p:cNvPr id="2" name="Content Placeholder 12">
            <a:extLst>
              <a:ext uri="{FF2B5EF4-FFF2-40B4-BE49-F238E27FC236}">
                <a16:creationId xmlns:a16="http://schemas.microsoft.com/office/drawing/2014/main" id="{8E4883CD-F2E3-1136-2505-1B4BF20A408F}"/>
              </a:ext>
            </a:extLst>
          </p:cNvPr>
          <p:cNvSpPr txBox="1">
            <a:spLocks/>
          </p:cNvSpPr>
          <p:nvPr/>
        </p:nvSpPr>
        <p:spPr>
          <a:xfrm>
            <a:off x="1804673" y="3613714"/>
            <a:ext cx="3769952" cy="527939"/>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a:t>Metrics</a:t>
            </a:r>
            <a:endParaRPr lang="en-US" dirty="0"/>
          </a:p>
        </p:txBody>
      </p:sp>
      <p:sp>
        <p:nvSpPr>
          <p:cNvPr id="3" name="Content Placeholder 10">
            <a:extLst>
              <a:ext uri="{FF2B5EF4-FFF2-40B4-BE49-F238E27FC236}">
                <a16:creationId xmlns:a16="http://schemas.microsoft.com/office/drawing/2014/main" id="{E0610665-8FC4-F6A1-AC99-BDD4C4F3E7A8}"/>
              </a:ext>
            </a:extLst>
          </p:cNvPr>
          <p:cNvSpPr txBox="1">
            <a:spLocks/>
          </p:cNvSpPr>
          <p:nvPr/>
        </p:nvSpPr>
        <p:spPr>
          <a:xfrm>
            <a:off x="1804673" y="4141655"/>
            <a:ext cx="3769955" cy="1325564"/>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342895" indent="-342895">
              <a:buFont typeface="Arial" panose="020B0604020202020204" pitchFamily="34" charset="0"/>
              <a:buChar char="•"/>
            </a:pPr>
            <a:r>
              <a:rPr lang="en-US"/>
              <a:t>Root Mean Squared error</a:t>
            </a:r>
          </a:p>
          <a:p>
            <a:pPr marL="342895" indent="-342895">
              <a:buFont typeface="Arial" panose="020B0604020202020204" pitchFamily="34" charset="0"/>
              <a:buChar char="•"/>
            </a:pPr>
            <a:r>
              <a:rPr lang="en-US"/>
              <a:t>Mean squared error 	</a:t>
            </a:r>
          </a:p>
          <a:p>
            <a:pPr marL="342895" indent="-342895">
              <a:buFont typeface="Arial" panose="020B0604020202020204" pitchFamily="34" charset="0"/>
              <a:buChar char="•"/>
            </a:pPr>
            <a:r>
              <a:rPr lang="en-US"/>
              <a:t>Mean absolute error</a:t>
            </a:r>
            <a:endParaRPr lang="en-US" dirty="0"/>
          </a:p>
        </p:txBody>
      </p:sp>
    </p:spTree>
    <p:extLst>
      <p:ext uri="{BB962C8B-B14F-4D97-AF65-F5344CB8AC3E}">
        <p14:creationId xmlns:p14="http://schemas.microsoft.com/office/powerpoint/2010/main" val="4091091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383D2-894A-0527-F895-925120CDD88A}"/>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0E06CD0-A4DE-D5B2-54EE-957E18959449}"/>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28</a:t>
            </a:fld>
            <a:endParaRPr lang="en-US" dirty="0"/>
          </a:p>
        </p:txBody>
      </p:sp>
      <p:sp>
        <p:nvSpPr>
          <p:cNvPr id="18" name="Content Placeholder 12">
            <a:extLst>
              <a:ext uri="{FF2B5EF4-FFF2-40B4-BE49-F238E27FC236}">
                <a16:creationId xmlns:a16="http://schemas.microsoft.com/office/drawing/2014/main" id="{2A116643-C98B-BF15-0061-76967BDB533B}"/>
              </a:ext>
            </a:extLst>
          </p:cNvPr>
          <p:cNvSpPr txBox="1">
            <a:spLocks/>
          </p:cNvSpPr>
          <p:nvPr/>
        </p:nvSpPr>
        <p:spPr>
          <a:xfrm>
            <a:off x="1030073" y="331664"/>
            <a:ext cx="3769952" cy="527939"/>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learning models</a:t>
            </a:r>
          </a:p>
          <a:p>
            <a:endParaRPr lang="en-US" dirty="0"/>
          </a:p>
        </p:txBody>
      </p:sp>
      <p:sp>
        <p:nvSpPr>
          <p:cNvPr id="19" name="Content Placeholder 10">
            <a:extLst>
              <a:ext uri="{FF2B5EF4-FFF2-40B4-BE49-F238E27FC236}">
                <a16:creationId xmlns:a16="http://schemas.microsoft.com/office/drawing/2014/main" id="{F3EE4B15-89E2-AAED-3294-623C29E9D76B}"/>
              </a:ext>
            </a:extLst>
          </p:cNvPr>
          <p:cNvSpPr txBox="1">
            <a:spLocks/>
          </p:cNvSpPr>
          <p:nvPr/>
        </p:nvSpPr>
        <p:spPr>
          <a:xfrm>
            <a:off x="1030073" y="785861"/>
            <a:ext cx="4330149" cy="1325563"/>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95" indent="-342895">
              <a:buFont typeface="Arial" panose="020B0604020202020204" pitchFamily="34" charset="0"/>
              <a:buChar char="•"/>
            </a:pPr>
            <a:r>
              <a:rPr lang="en-US" dirty="0"/>
              <a:t>Ridge regression </a:t>
            </a:r>
          </a:p>
          <a:p>
            <a:pPr marL="342895" indent="-342895">
              <a:buFont typeface="Arial" panose="020B0604020202020204" pitchFamily="34" charset="0"/>
              <a:buChar char="•"/>
            </a:pPr>
            <a:r>
              <a:rPr lang="en-US" dirty="0"/>
              <a:t>Linear regression </a:t>
            </a:r>
          </a:p>
          <a:p>
            <a:pPr marL="342895" indent="-342895">
              <a:buFont typeface="Arial" panose="020B0604020202020204" pitchFamily="34" charset="0"/>
              <a:buChar char="•"/>
            </a:pPr>
            <a:r>
              <a:rPr lang="en-US" dirty="0"/>
              <a:t>Supported vector machine (SVM)</a:t>
            </a:r>
          </a:p>
        </p:txBody>
      </p:sp>
      <p:pic>
        <p:nvPicPr>
          <p:cNvPr id="6" name="Picture 5">
            <a:extLst>
              <a:ext uri="{FF2B5EF4-FFF2-40B4-BE49-F238E27FC236}">
                <a16:creationId xmlns:a16="http://schemas.microsoft.com/office/drawing/2014/main" id="{C343C30E-FA49-3B90-365D-57146DCBEB91}"/>
              </a:ext>
            </a:extLst>
          </p:cNvPr>
          <p:cNvPicPr>
            <a:picLocks noChangeAspect="1"/>
          </p:cNvPicPr>
          <p:nvPr/>
        </p:nvPicPr>
        <p:blipFill rotWithShape="1">
          <a:blip r:embed="rId2"/>
          <a:srcRect l="6848" r="23133" b="2984"/>
          <a:stretch/>
        </p:blipFill>
        <p:spPr>
          <a:xfrm>
            <a:off x="6764286" y="2272228"/>
            <a:ext cx="4937760" cy="3841181"/>
          </a:xfrm>
          <a:prstGeom prst="rect">
            <a:avLst/>
          </a:prstGeom>
          <a:ln>
            <a:noFill/>
          </a:ln>
          <a:effectLst>
            <a:softEdge rad="112500"/>
          </a:effectLst>
        </p:spPr>
      </p:pic>
      <p:sp>
        <p:nvSpPr>
          <p:cNvPr id="4" name="Content Placeholder 10">
            <a:extLst>
              <a:ext uri="{FF2B5EF4-FFF2-40B4-BE49-F238E27FC236}">
                <a16:creationId xmlns:a16="http://schemas.microsoft.com/office/drawing/2014/main" id="{71C067BC-9BA9-E8D5-2353-7E00C20A97FE}"/>
              </a:ext>
            </a:extLst>
          </p:cNvPr>
          <p:cNvSpPr txBox="1">
            <a:spLocks/>
          </p:cNvSpPr>
          <p:nvPr/>
        </p:nvSpPr>
        <p:spPr>
          <a:xfrm>
            <a:off x="1030073" y="2578785"/>
            <a:ext cx="5431687" cy="3364816"/>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CA" b="0" i="0" dirty="0">
                <a:solidFill>
                  <a:srgbClr val="242424"/>
                </a:solidFill>
                <a:effectLst/>
                <a:latin typeface="source-serif-pro"/>
              </a:rPr>
              <a:t>Linear regression models assume that the relationship between a dependent continuous variable Y and one or more explanatory (independent) variables X is linear (that is, a straight line). It’s used to predict values within a continuous range (e.g. sales, price) rather than trying to classify them into categories (e.g. cat, dog).</a:t>
            </a:r>
            <a:endParaRPr lang="en-CA" dirty="0"/>
          </a:p>
        </p:txBody>
      </p:sp>
    </p:spTree>
    <p:extLst>
      <p:ext uri="{BB962C8B-B14F-4D97-AF65-F5344CB8AC3E}">
        <p14:creationId xmlns:p14="http://schemas.microsoft.com/office/powerpoint/2010/main" val="2858799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E19DD-61B8-998C-F4F9-C6052A38114B}"/>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9AF856-C291-186E-AF86-022D9E470908}"/>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29</a:t>
            </a:fld>
            <a:endParaRPr lang="en-US" dirty="0"/>
          </a:p>
        </p:txBody>
      </p:sp>
      <p:sp>
        <p:nvSpPr>
          <p:cNvPr id="3" name="Text Placeholder 2">
            <a:extLst>
              <a:ext uri="{FF2B5EF4-FFF2-40B4-BE49-F238E27FC236}">
                <a16:creationId xmlns:a16="http://schemas.microsoft.com/office/drawing/2014/main" id="{9C6871E3-C199-DFE8-1580-40D0AEB63DB9}"/>
              </a:ext>
            </a:extLst>
          </p:cNvPr>
          <p:cNvSpPr>
            <a:spLocks noGrp="1"/>
          </p:cNvSpPr>
          <p:nvPr>
            <p:ph idx="11"/>
          </p:nvPr>
        </p:nvSpPr>
        <p:spPr>
          <a:xfrm>
            <a:off x="1077848" y="1019571"/>
            <a:ext cx="4663440" cy="522515"/>
          </a:xfrm>
        </p:spPr>
        <p:txBody>
          <a:bodyPr/>
          <a:lstStyle/>
          <a:p>
            <a:r>
              <a:rPr lang="en-US" dirty="0"/>
              <a:t>Sale Price</a:t>
            </a: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F4DBE704-21C7-75D7-76C8-FA0838C1B4BB}"/>
                  </a:ext>
                </a:extLst>
              </p:cNvPr>
              <p:cNvGraphicFramePr/>
              <p:nvPr>
                <p:extLst>
                  <p:ext uri="{D42A27DB-BD31-4B8C-83A1-F6EECF244321}">
                    <p14:modId xmlns:p14="http://schemas.microsoft.com/office/powerpoint/2010/main" val="1231547540"/>
                  </p:ext>
                </p:extLst>
              </p:nvPr>
            </p:nvGraphicFramePr>
            <p:xfrm>
              <a:off x="1077848" y="1542087"/>
              <a:ext cx="6156325" cy="369749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5" name="Chart 14">
                <a:extLst>
                  <a:ext uri="{FF2B5EF4-FFF2-40B4-BE49-F238E27FC236}">
                    <a16:creationId xmlns:a16="http://schemas.microsoft.com/office/drawing/2014/main" id="{F4DBE704-21C7-75D7-76C8-FA0838C1B4BB}"/>
                  </a:ext>
                </a:extLst>
              </p:cNvPr>
              <p:cNvPicPr>
                <a:picLocks noGrp="1" noRot="1" noChangeAspect="1" noMove="1" noResize="1" noEditPoints="1" noAdjustHandles="1" noChangeArrowheads="1" noChangeShapeType="1"/>
              </p:cNvPicPr>
              <p:nvPr/>
            </p:nvPicPr>
            <p:blipFill>
              <a:blip r:embed="rId3"/>
              <a:stretch>
                <a:fillRect/>
              </a:stretch>
            </p:blipFill>
            <p:spPr>
              <a:xfrm>
                <a:off x="1077848" y="1542087"/>
                <a:ext cx="6156325" cy="3697499"/>
              </a:xfrm>
              <a:prstGeom prst="rect">
                <a:avLst/>
              </a:prstGeom>
            </p:spPr>
          </p:pic>
        </mc:Fallback>
      </mc:AlternateContent>
      <p:pic>
        <p:nvPicPr>
          <p:cNvPr id="4" name="Picture 3" descr="A screenshot of a computer code&#10;&#10;Description automatically generated">
            <a:extLst>
              <a:ext uri="{FF2B5EF4-FFF2-40B4-BE49-F238E27FC236}">
                <a16:creationId xmlns:a16="http://schemas.microsoft.com/office/drawing/2014/main" id="{DF3E7D2D-1BB0-3821-331B-C9F81819C28E}"/>
              </a:ext>
            </a:extLst>
          </p:cNvPr>
          <p:cNvPicPr>
            <a:picLocks noChangeAspect="1"/>
          </p:cNvPicPr>
          <p:nvPr/>
        </p:nvPicPr>
        <p:blipFill>
          <a:blip r:embed="rId4"/>
          <a:stretch>
            <a:fillRect/>
          </a:stretch>
        </p:blipFill>
        <p:spPr>
          <a:xfrm>
            <a:off x="6096000" y="1443388"/>
            <a:ext cx="4617310" cy="2409430"/>
          </a:xfrm>
          <a:prstGeom prst="rect">
            <a:avLst/>
          </a:prstGeom>
        </p:spPr>
      </p:pic>
    </p:spTree>
    <p:extLst>
      <p:ext uri="{BB962C8B-B14F-4D97-AF65-F5344CB8AC3E}">
        <p14:creationId xmlns:p14="http://schemas.microsoft.com/office/powerpoint/2010/main" val="371624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4" y="482601"/>
            <a:ext cx="9779183" cy="1325563"/>
          </a:xfrm>
        </p:spPr>
        <p:txBody>
          <a:bodyPr>
            <a:normAutofit/>
          </a:bodyPr>
          <a:lstStyle/>
          <a:p>
            <a:r>
              <a:rPr lang="en-US" dirty="0"/>
              <a:t>Table of Contents</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365463127"/>
              </p:ext>
            </p:extLst>
          </p:nvPr>
        </p:nvGraphicFramePr>
        <p:xfrm>
          <a:off x="307404" y="2210735"/>
          <a:ext cx="9689375" cy="1845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1069058" y="2390257"/>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3022932" y="2390257"/>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4976806" y="2390256"/>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6930680" y="2390255"/>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8884554" y="2390255"/>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5</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3</a:t>
            </a:fld>
            <a:endParaRPr lang="en-US" dirty="0"/>
          </a:p>
        </p:txBody>
      </p:sp>
      <p:grpSp>
        <p:nvGrpSpPr>
          <p:cNvPr id="11" name="Group 10">
            <a:extLst>
              <a:ext uri="{FF2B5EF4-FFF2-40B4-BE49-F238E27FC236}">
                <a16:creationId xmlns:a16="http://schemas.microsoft.com/office/drawing/2014/main" id="{4265BE23-18A1-6C56-9DC6-137345F0ED81}"/>
              </a:ext>
            </a:extLst>
          </p:cNvPr>
          <p:cNvGrpSpPr/>
          <p:nvPr/>
        </p:nvGrpSpPr>
        <p:grpSpPr>
          <a:xfrm>
            <a:off x="9980122" y="2210735"/>
            <a:ext cx="2112859" cy="1845209"/>
            <a:chOff x="7592796" y="0"/>
            <a:chExt cx="2081150" cy="1845209"/>
          </a:xfrm>
        </p:grpSpPr>
        <p:sp>
          <p:nvSpPr>
            <p:cNvPr id="18" name="Rectangle 17">
              <a:extLst>
                <a:ext uri="{FF2B5EF4-FFF2-40B4-BE49-F238E27FC236}">
                  <a16:creationId xmlns:a16="http://schemas.microsoft.com/office/drawing/2014/main" id="{DF383BAE-2FEF-D126-208A-E00C51009D5A}"/>
                </a:ext>
              </a:extLst>
            </p:cNvPr>
            <p:cNvSpPr/>
            <p:nvPr/>
          </p:nvSpPr>
          <p:spPr>
            <a:xfrm>
              <a:off x="7687143" y="0"/>
              <a:ext cx="1892456" cy="1845209"/>
            </a:xfrm>
            <a:prstGeom prst="rect">
              <a:avLst/>
            </a:prstGeom>
            <a:solidFill>
              <a:schemeClr val="accent1"/>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FB3C8C9C-9D27-DCA6-66C6-5B251D678F0F}"/>
                </a:ext>
              </a:extLst>
            </p:cNvPr>
            <p:cNvSpPr txBox="1"/>
            <p:nvPr/>
          </p:nvSpPr>
          <p:spPr>
            <a:xfrm>
              <a:off x="7592796" y="767250"/>
              <a:ext cx="2081150" cy="7380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Methodology Approach</a:t>
              </a:r>
            </a:p>
          </p:txBody>
        </p:sp>
      </p:grpSp>
      <p:sp>
        <p:nvSpPr>
          <p:cNvPr id="21" name="Oval 20">
            <a:extLst>
              <a:ext uri="{FF2B5EF4-FFF2-40B4-BE49-F238E27FC236}">
                <a16:creationId xmlns:a16="http://schemas.microsoft.com/office/drawing/2014/main" id="{9EC0F673-6388-83D4-1DC1-034556E0A4AE}"/>
              </a:ext>
            </a:extLst>
          </p:cNvPr>
          <p:cNvSpPr/>
          <p:nvPr/>
        </p:nvSpPr>
        <p:spPr>
          <a:xfrm>
            <a:off x="10811499" y="2390255"/>
            <a:ext cx="387757" cy="387757"/>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txBody>
          <a:bodyPr/>
          <a:lstStyle/>
          <a:p>
            <a:endParaRPr lang="ar-EG" dirty="0"/>
          </a:p>
        </p:txBody>
      </p:sp>
      <p:sp>
        <p:nvSpPr>
          <p:cNvPr id="22" name="TextBox 21">
            <a:extLst>
              <a:ext uri="{FF2B5EF4-FFF2-40B4-BE49-F238E27FC236}">
                <a16:creationId xmlns:a16="http://schemas.microsoft.com/office/drawing/2014/main" id="{E54B075D-E449-CFBB-E1FD-8ADF3515CD9F}"/>
              </a:ext>
            </a:extLst>
          </p:cNvPr>
          <p:cNvSpPr txBox="1"/>
          <p:nvPr/>
        </p:nvSpPr>
        <p:spPr>
          <a:xfrm>
            <a:off x="10817217" y="2345544"/>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6</a:t>
            </a:r>
          </a:p>
        </p:txBody>
      </p:sp>
      <p:graphicFrame>
        <p:nvGraphicFramePr>
          <p:cNvPr id="15" name="Content Placeholder 3" descr="Timeline Placeholder ">
            <a:extLst>
              <a:ext uri="{FF2B5EF4-FFF2-40B4-BE49-F238E27FC236}">
                <a16:creationId xmlns:a16="http://schemas.microsoft.com/office/drawing/2014/main" id="{0CEE65B8-A103-E238-354A-07512DFE09C5}"/>
              </a:ext>
            </a:extLst>
          </p:cNvPr>
          <p:cNvGraphicFramePr>
            <a:graphicFrameLocks noGrp="1" noChangeAspect="1"/>
          </p:cNvGraphicFramePr>
          <p:nvPr>
            <p:extLst>
              <p:ext uri="{D42A27DB-BD31-4B8C-83A1-F6EECF244321}">
                <p14:modId xmlns:p14="http://schemas.microsoft.com/office/powerpoint/2010/main" val="135332946"/>
              </p:ext>
            </p:extLst>
          </p:nvPr>
        </p:nvGraphicFramePr>
        <p:xfrm>
          <a:off x="307404" y="4191400"/>
          <a:ext cx="9176005" cy="18452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20" name="Group 19">
            <a:extLst>
              <a:ext uri="{FF2B5EF4-FFF2-40B4-BE49-F238E27FC236}">
                <a16:creationId xmlns:a16="http://schemas.microsoft.com/office/drawing/2014/main" id="{8E23CD6F-6714-31AE-44F0-8D7C6EABF06A}"/>
              </a:ext>
            </a:extLst>
          </p:cNvPr>
          <p:cNvGrpSpPr/>
          <p:nvPr/>
        </p:nvGrpSpPr>
        <p:grpSpPr>
          <a:xfrm>
            <a:off x="8890098" y="4190753"/>
            <a:ext cx="1657723" cy="1845209"/>
            <a:chOff x="7592796" y="0"/>
            <a:chExt cx="2081150" cy="1845209"/>
          </a:xfrm>
        </p:grpSpPr>
        <p:sp>
          <p:nvSpPr>
            <p:cNvPr id="24" name="Rectangle 23">
              <a:extLst>
                <a:ext uri="{FF2B5EF4-FFF2-40B4-BE49-F238E27FC236}">
                  <a16:creationId xmlns:a16="http://schemas.microsoft.com/office/drawing/2014/main" id="{4B16E883-629B-90E7-383C-9885786C5C3D}"/>
                </a:ext>
              </a:extLst>
            </p:cNvPr>
            <p:cNvSpPr/>
            <p:nvPr/>
          </p:nvSpPr>
          <p:spPr>
            <a:xfrm>
              <a:off x="7687143" y="0"/>
              <a:ext cx="1892456" cy="1845209"/>
            </a:xfrm>
            <a:prstGeom prst="rect">
              <a:avLst/>
            </a:prstGeom>
            <a:solidFill>
              <a:schemeClr val="accent1"/>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E581C6E3-7DF1-10CD-B48B-45E377F976DC}"/>
                </a:ext>
              </a:extLst>
            </p:cNvPr>
            <p:cNvSpPr txBox="1"/>
            <p:nvPr/>
          </p:nvSpPr>
          <p:spPr>
            <a:xfrm>
              <a:off x="7592796" y="767250"/>
              <a:ext cx="2081150" cy="7380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Future Work</a:t>
              </a:r>
            </a:p>
          </p:txBody>
        </p:sp>
      </p:grpSp>
      <p:sp>
        <p:nvSpPr>
          <p:cNvPr id="26" name="TextBox 25">
            <a:extLst>
              <a:ext uri="{FF2B5EF4-FFF2-40B4-BE49-F238E27FC236}">
                <a16:creationId xmlns:a16="http://schemas.microsoft.com/office/drawing/2014/main" id="{31966368-CDBF-774B-B314-61EA938AC879}"/>
              </a:ext>
            </a:extLst>
          </p:cNvPr>
          <p:cNvSpPr txBox="1"/>
          <p:nvPr/>
        </p:nvSpPr>
        <p:spPr>
          <a:xfrm>
            <a:off x="876347" y="4386646"/>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7</a:t>
            </a:r>
          </a:p>
        </p:txBody>
      </p:sp>
      <p:sp>
        <p:nvSpPr>
          <p:cNvPr id="27" name="TextBox 26">
            <a:extLst>
              <a:ext uri="{FF2B5EF4-FFF2-40B4-BE49-F238E27FC236}">
                <a16:creationId xmlns:a16="http://schemas.microsoft.com/office/drawing/2014/main" id="{B48CA575-A90A-8636-643D-157F23CC441B}"/>
              </a:ext>
            </a:extLst>
          </p:cNvPr>
          <p:cNvSpPr txBox="1"/>
          <p:nvPr/>
        </p:nvSpPr>
        <p:spPr>
          <a:xfrm>
            <a:off x="2505332" y="4367075"/>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8</a:t>
            </a:r>
          </a:p>
        </p:txBody>
      </p:sp>
      <p:sp>
        <p:nvSpPr>
          <p:cNvPr id="28" name="TextBox 27">
            <a:extLst>
              <a:ext uri="{FF2B5EF4-FFF2-40B4-BE49-F238E27FC236}">
                <a16:creationId xmlns:a16="http://schemas.microsoft.com/office/drawing/2014/main" id="{DA37EF3C-8910-09DB-7102-03347E457D9C}"/>
              </a:ext>
            </a:extLst>
          </p:cNvPr>
          <p:cNvSpPr txBox="1"/>
          <p:nvPr/>
        </p:nvSpPr>
        <p:spPr>
          <a:xfrm>
            <a:off x="4536660" y="4377234"/>
            <a:ext cx="350196" cy="461665"/>
          </a:xfrm>
          <a:prstGeom prst="rect">
            <a:avLst/>
          </a:prstGeom>
          <a:noFill/>
        </p:spPr>
        <p:txBody>
          <a:bodyPr wrap="square" rtlCol="0">
            <a:spAutoFit/>
          </a:bodyPr>
          <a:lstStyle/>
          <a:p>
            <a:pPr algn="ctr"/>
            <a:r>
              <a:rPr lang="en-US" sz="2400" b="1" dirty="0">
                <a:solidFill>
                  <a:schemeClr val="bg1"/>
                </a:solidFill>
                <a:latin typeface="Tenorite" pitchFamily="2" charset="0"/>
              </a:rPr>
              <a:t>9</a:t>
            </a:r>
          </a:p>
        </p:txBody>
      </p:sp>
      <p:sp>
        <p:nvSpPr>
          <p:cNvPr id="29" name="TextBox 28">
            <a:extLst>
              <a:ext uri="{FF2B5EF4-FFF2-40B4-BE49-F238E27FC236}">
                <a16:creationId xmlns:a16="http://schemas.microsoft.com/office/drawing/2014/main" id="{EBCA8C3B-F2EE-3326-D6B3-3BC1C841A431}"/>
              </a:ext>
            </a:extLst>
          </p:cNvPr>
          <p:cNvSpPr txBox="1"/>
          <p:nvPr/>
        </p:nvSpPr>
        <p:spPr>
          <a:xfrm>
            <a:off x="6231724" y="4397851"/>
            <a:ext cx="514610" cy="400110"/>
          </a:xfrm>
          <a:prstGeom prst="rect">
            <a:avLst/>
          </a:prstGeom>
          <a:noFill/>
        </p:spPr>
        <p:txBody>
          <a:bodyPr wrap="square" rtlCol="0">
            <a:spAutoFit/>
          </a:bodyPr>
          <a:lstStyle/>
          <a:p>
            <a:pPr algn="ctr"/>
            <a:r>
              <a:rPr lang="en-US" sz="2000" b="1" dirty="0">
                <a:solidFill>
                  <a:schemeClr val="bg1"/>
                </a:solidFill>
                <a:latin typeface="Tenorite" pitchFamily="2" charset="0"/>
              </a:rPr>
              <a:t>10</a:t>
            </a:r>
            <a:endParaRPr lang="en-US" sz="2400" b="1" dirty="0">
              <a:solidFill>
                <a:schemeClr val="bg1"/>
              </a:solidFill>
              <a:latin typeface="Tenorite" pitchFamily="2" charset="0"/>
            </a:endParaRPr>
          </a:p>
        </p:txBody>
      </p:sp>
      <p:sp>
        <p:nvSpPr>
          <p:cNvPr id="30" name="TextBox 29">
            <a:extLst>
              <a:ext uri="{FF2B5EF4-FFF2-40B4-BE49-F238E27FC236}">
                <a16:creationId xmlns:a16="http://schemas.microsoft.com/office/drawing/2014/main" id="{544C2FD8-6E1D-845A-321D-B785621A13F5}"/>
              </a:ext>
            </a:extLst>
          </p:cNvPr>
          <p:cNvSpPr txBox="1"/>
          <p:nvPr/>
        </p:nvSpPr>
        <p:spPr>
          <a:xfrm>
            <a:off x="7842450" y="4376486"/>
            <a:ext cx="514610" cy="400110"/>
          </a:xfrm>
          <a:prstGeom prst="rect">
            <a:avLst/>
          </a:prstGeom>
          <a:noFill/>
        </p:spPr>
        <p:txBody>
          <a:bodyPr wrap="square" rtlCol="0">
            <a:spAutoFit/>
          </a:bodyPr>
          <a:lstStyle/>
          <a:p>
            <a:pPr algn="ctr"/>
            <a:r>
              <a:rPr lang="en-US" sz="2000" b="1" dirty="0">
                <a:solidFill>
                  <a:schemeClr val="bg1"/>
                </a:solidFill>
                <a:latin typeface="Tenorite" pitchFamily="2" charset="0"/>
              </a:rPr>
              <a:t>11</a:t>
            </a:r>
            <a:endParaRPr lang="en-US" sz="2400" b="1" dirty="0">
              <a:solidFill>
                <a:schemeClr val="bg1"/>
              </a:solidFill>
              <a:latin typeface="Tenorite" pitchFamily="2" charset="0"/>
            </a:endParaRPr>
          </a:p>
        </p:txBody>
      </p:sp>
      <p:sp>
        <p:nvSpPr>
          <p:cNvPr id="31" name="Oval 30">
            <a:extLst>
              <a:ext uri="{FF2B5EF4-FFF2-40B4-BE49-F238E27FC236}">
                <a16:creationId xmlns:a16="http://schemas.microsoft.com/office/drawing/2014/main" id="{76B8F2B9-A20C-8AB4-4972-8FD0068F6A47}"/>
              </a:ext>
            </a:extLst>
          </p:cNvPr>
          <p:cNvSpPr/>
          <p:nvPr/>
        </p:nvSpPr>
        <p:spPr>
          <a:xfrm>
            <a:off x="9525080" y="4404027"/>
            <a:ext cx="387757" cy="387757"/>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2" name="TextBox 31">
            <a:extLst>
              <a:ext uri="{FF2B5EF4-FFF2-40B4-BE49-F238E27FC236}">
                <a16:creationId xmlns:a16="http://schemas.microsoft.com/office/drawing/2014/main" id="{89BF94BD-936F-5EFC-BBBB-1C703B91D20C}"/>
              </a:ext>
            </a:extLst>
          </p:cNvPr>
          <p:cNvSpPr txBox="1"/>
          <p:nvPr/>
        </p:nvSpPr>
        <p:spPr>
          <a:xfrm>
            <a:off x="9470171" y="4387989"/>
            <a:ext cx="514610" cy="400110"/>
          </a:xfrm>
          <a:prstGeom prst="rect">
            <a:avLst/>
          </a:prstGeom>
          <a:noFill/>
        </p:spPr>
        <p:txBody>
          <a:bodyPr wrap="square" rtlCol="0">
            <a:spAutoFit/>
          </a:bodyPr>
          <a:lstStyle/>
          <a:p>
            <a:pPr algn="ctr"/>
            <a:r>
              <a:rPr lang="en-US" sz="2000" b="1" dirty="0">
                <a:solidFill>
                  <a:schemeClr val="bg1"/>
                </a:solidFill>
                <a:latin typeface="Tenorite" pitchFamily="2" charset="0"/>
              </a:rPr>
              <a:t>12</a:t>
            </a:r>
            <a:endParaRPr lang="en-US" sz="2400" b="1" dirty="0">
              <a:solidFill>
                <a:schemeClr val="bg1"/>
              </a:solidFill>
              <a:latin typeface="Tenorite" pitchFamily="2" charset="0"/>
            </a:endParaRPr>
          </a:p>
        </p:txBody>
      </p:sp>
      <p:grpSp>
        <p:nvGrpSpPr>
          <p:cNvPr id="33" name="Group 32">
            <a:extLst>
              <a:ext uri="{FF2B5EF4-FFF2-40B4-BE49-F238E27FC236}">
                <a16:creationId xmlns:a16="http://schemas.microsoft.com/office/drawing/2014/main" id="{2A1643FD-F7EB-F1B2-E573-4B91353DEA8A}"/>
              </a:ext>
            </a:extLst>
          </p:cNvPr>
          <p:cNvGrpSpPr/>
          <p:nvPr/>
        </p:nvGrpSpPr>
        <p:grpSpPr>
          <a:xfrm>
            <a:off x="10435257" y="4187079"/>
            <a:ext cx="1657723" cy="1845209"/>
            <a:chOff x="7592796" y="0"/>
            <a:chExt cx="2081150" cy="1845209"/>
          </a:xfrm>
        </p:grpSpPr>
        <p:sp>
          <p:nvSpPr>
            <p:cNvPr id="34" name="Rectangle 33">
              <a:extLst>
                <a:ext uri="{FF2B5EF4-FFF2-40B4-BE49-F238E27FC236}">
                  <a16:creationId xmlns:a16="http://schemas.microsoft.com/office/drawing/2014/main" id="{74392C39-A15D-B5B4-5836-8645174A9B04}"/>
                </a:ext>
              </a:extLst>
            </p:cNvPr>
            <p:cNvSpPr/>
            <p:nvPr/>
          </p:nvSpPr>
          <p:spPr>
            <a:xfrm>
              <a:off x="7687143" y="0"/>
              <a:ext cx="1892456" cy="1845209"/>
            </a:xfrm>
            <a:prstGeom prst="rect">
              <a:avLst/>
            </a:prstGeom>
            <a:solidFill>
              <a:schemeClr val="accent1"/>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35" name="TextBox 34">
              <a:extLst>
                <a:ext uri="{FF2B5EF4-FFF2-40B4-BE49-F238E27FC236}">
                  <a16:creationId xmlns:a16="http://schemas.microsoft.com/office/drawing/2014/main" id="{A40B50F2-179D-08BD-031B-2597BE5A3311}"/>
                </a:ext>
              </a:extLst>
            </p:cNvPr>
            <p:cNvSpPr txBox="1"/>
            <p:nvPr/>
          </p:nvSpPr>
          <p:spPr>
            <a:xfrm>
              <a:off x="7592796" y="767250"/>
              <a:ext cx="2081150" cy="7380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enorite" pitchFamily="2" charset="0"/>
                </a:rPr>
                <a:t>References</a:t>
              </a:r>
            </a:p>
          </p:txBody>
        </p:sp>
      </p:grpSp>
      <p:sp>
        <p:nvSpPr>
          <p:cNvPr id="36" name="Oval 35">
            <a:extLst>
              <a:ext uri="{FF2B5EF4-FFF2-40B4-BE49-F238E27FC236}">
                <a16:creationId xmlns:a16="http://schemas.microsoft.com/office/drawing/2014/main" id="{74190C50-3791-1624-AE0C-C41F5ECEA0F0}"/>
              </a:ext>
            </a:extLst>
          </p:cNvPr>
          <p:cNvSpPr/>
          <p:nvPr/>
        </p:nvSpPr>
        <p:spPr>
          <a:xfrm>
            <a:off x="11070239" y="4388839"/>
            <a:ext cx="387757" cy="387757"/>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37" name="TextBox 36">
            <a:extLst>
              <a:ext uri="{FF2B5EF4-FFF2-40B4-BE49-F238E27FC236}">
                <a16:creationId xmlns:a16="http://schemas.microsoft.com/office/drawing/2014/main" id="{AFC2F9D9-6299-E6DD-1772-8DE700B0A2D8}"/>
              </a:ext>
            </a:extLst>
          </p:cNvPr>
          <p:cNvSpPr txBox="1"/>
          <p:nvPr/>
        </p:nvSpPr>
        <p:spPr>
          <a:xfrm>
            <a:off x="11004331" y="4367669"/>
            <a:ext cx="514610" cy="400110"/>
          </a:xfrm>
          <a:prstGeom prst="rect">
            <a:avLst/>
          </a:prstGeom>
          <a:noFill/>
        </p:spPr>
        <p:txBody>
          <a:bodyPr wrap="square" rtlCol="0">
            <a:spAutoFit/>
          </a:bodyPr>
          <a:lstStyle/>
          <a:p>
            <a:pPr algn="ctr"/>
            <a:r>
              <a:rPr lang="en-US" sz="2000" b="1" dirty="0">
                <a:solidFill>
                  <a:schemeClr val="bg1"/>
                </a:solidFill>
                <a:latin typeface="Tenorite" pitchFamily="2" charset="0"/>
              </a:rPr>
              <a:t>13</a:t>
            </a:r>
            <a:endParaRPr lang="en-US" sz="2400" b="1" dirty="0">
              <a:solidFill>
                <a:schemeClr val="bg1"/>
              </a:solidFill>
              <a:latin typeface="Tenorite" pitchFamily="2" charset="0"/>
            </a:endParaRPr>
          </a:p>
        </p:txBody>
      </p:sp>
    </p:spTree>
    <p:extLst>
      <p:ext uri="{BB962C8B-B14F-4D97-AF65-F5344CB8AC3E}">
        <p14:creationId xmlns:p14="http://schemas.microsoft.com/office/powerpoint/2010/main" val="70020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lorful squares with black and white text&#10;&#10;Description automatically generated">
            <a:extLst>
              <a:ext uri="{FF2B5EF4-FFF2-40B4-BE49-F238E27FC236}">
                <a16:creationId xmlns:a16="http://schemas.microsoft.com/office/drawing/2014/main" id="{C41F22EC-D026-9D82-F384-EEF23B037AB5}"/>
              </a:ext>
            </a:extLst>
          </p:cNvPr>
          <p:cNvPicPr>
            <a:picLocks noGrp="1" noChangeAspect="1"/>
          </p:cNvPicPr>
          <p:nvPr>
            <p:ph idx="1"/>
          </p:nvPr>
        </p:nvPicPr>
        <p:blipFill>
          <a:blip r:embed="rId2"/>
          <a:stretch>
            <a:fillRect/>
          </a:stretch>
        </p:blipFill>
        <p:spPr>
          <a:xfrm>
            <a:off x="259057" y="2199915"/>
            <a:ext cx="5394960" cy="4032192"/>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B06CBDB3-E793-1704-4B30-34F50F0E4C1D}"/>
              </a:ext>
            </a:extLst>
          </p:cNvPr>
          <p:cNvSpPr>
            <a:spLocks noGrp="1"/>
          </p:cNvSpPr>
          <p:nvPr>
            <p:ph type="sldNum" sz="quarter" idx="4"/>
          </p:nvPr>
        </p:nvSpPr>
        <p:spPr/>
        <p:txBody>
          <a:bodyPr/>
          <a:lstStyle/>
          <a:p>
            <a:fld id="{294A09A9-5501-47C1-A89A-A340965A2BE2}" type="slidenum">
              <a:rPr lang="en-US" smtClean="0"/>
              <a:pPr/>
              <a:t>30</a:t>
            </a:fld>
            <a:endParaRPr lang="en-US" dirty="0"/>
          </a:p>
        </p:txBody>
      </p:sp>
      <p:sp>
        <p:nvSpPr>
          <p:cNvPr id="9" name="TextBox 8">
            <a:extLst>
              <a:ext uri="{FF2B5EF4-FFF2-40B4-BE49-F238E27FC236}">
                <a16:creationId xmlns:a16="http://schemas.microsoft.com/office/drawing/2014/main" id="{DE5EF05D-4AB8-7B40-0C2B-7F592C64ED91}"/>
              </a:ext>
            </a:extLst>
          </p:cNvPr>
          <p:cNvSpPr txBox="1"/>
          <p:nvPr/>
        </p:nvSpPr>
        <p:spPr>
          <a:xfrm>
            <a:off x="1059430" y="412440"/>
            <a:ext cx="9395210" cy="400110"/>
          </a:xfrm>
          <a:prstGeom prst="rect">
            <a:avLst/>
          </a:prstGeom>
          <a:noFill/>
        </p:spPr>
        <p:txBody>
          <a:bodyPr wrap="square">
            <a:spAutoFit/>
          </a:bodyPr>
          <a:lstStyle/>
          <a:p>
            <a:r>
              <a:rPr lang="en-CA" sz="2000" b="0" i="0" dirty="0">
                <a:solidFill>
                  <a:srgbClr val="242424"/>
                </a:solidFill>
                <a:effectLst/>
                <a:latin typeface="+mj-lt"/>
              </a:rPr>
              <a:t>Let’s have a more general view on the </a:t>
            </a:r>
            <a:r>
              <a:rPr lang="en-CA" sz="2000" b="0" i="1" dirty="0">
                <a:solidFill>
                  <a:srgbClr val="242424"/>
                </a:solidFill>
                <a:effectLst/>
                <a:latin typeface="+mj-lt"/>
              </a:rPr>
              <a:t>top 8</a:t>
            </a:r>
            <a:r>
              <a:rPr lang="en-CA" sz="2000" b="0" i="0" dirty="0">
                <a:solidFill>
                  <a:srgbClr val="242424"/>
                </a:solidFill>
                <a:effectLst/>
                <a:latin typeface="+mj-lt"/>
              </a:rPr>
              <a:t> correlated features with the sale price:</a:t>
            </a:r>
            <a:endParaRPr lang="en-CA" sz="2000" dirty="0">
              <a:latin typeface="+mj-lt"/>
            </a:endParaRPr>
          </a:p>
        </p:txBody>
      </p:sp>
      <p:pic>
        <p:nvPicPr>
          <p:cNvPr id="11" name="Picture 10">
            <a:extLst>
              <a:ext uri="{FF2B5EF4-FFF2-40B4-BE49-F238E27FC236}">
                <a16:creationId xmlns:a16="http://schemas.microsoft.com/office/drawing/2014/main" id="{89C11314-CB8B-78CE-7352-0E01287F75C9}"/>
              </a:ext>
            </a:extLst>
          </p:cNvPr>
          <p:cNvPicPr>
            <a:picLocks noChangeAspect="1"/>
          </p:cNvPicPr>
          <p:nvPr/>
        </p:nvPicPr>
        <p:blipFill>
          <a:blip r:embed="rId3"/>
          <a:stretch>
            <a:fillRect/>
          </a:stretch>
        </p:blipFill>
        <p:spPr>
          <a:xfrm>
            <a:off x="1059430" y="868090"/>
            <a:ext cx="7971211" cy="983065"/>
          </a:xfrm>
          <a:prstGeom prst="rect">
            <a:avLst/>
          </a:prstGeom>
        </p:spPr>
      </p:pic>
      <p:sp>
        <p:nvSpPr>
          <p:cNvPr id="2" name="Content Placeholder 10">
            <a:extLst>
              <a:ext uri="{FF2B5EF4-FFF2-40B4-BE49-F238E27FC236}">
                <a16:creationId xmlns:a16="http://schemas.microsoft.com/office/drawing/2014/main" id="{8734FBC9-1F9A-7FBB-8D8A-259A4FC12D39}"/>
              </a:ext>
            </a:extLst>
          </p:cNvPr>
          <p:cNvSpPr txBox="1">
            <a:spLocks/>
          </p:cNvSpPr>
          <p:nvPr/>
        </p:nvSpPr>
        <p:spPr>
          <a:xfrm>
            <a:off x="6069761" y="2199915"/>
            <a:ext cx="5431687" cy="3698504"/>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02214"/>
                </a:solidFill>
                <a:effectLst/>
                <a:latin typeface="+mj-lt"/>
              </a:rPr>
              <a:t>Observations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214"/>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j-lt"/>
              </a:rPr>
              <a:t>1 represents the Maximum correlation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j-lt"/>
              </a:rPr>
              <a:t>Negative values represents the very low correlation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j-lt"/>
              </a:rPr>
              <a:t>positive values Represents the Maximum correlation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j-lt"/>
              </a:rPr>
              <a:t>Lighter color shows the High Correlation and Darker color shows the Lower correlation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17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B8E8-2D81-6410-2997-1D584C43B58A}"/>
              </a:ext>
            </a:extLst>
          </p:cNvPr>
          <p:cNvSpPr>
            <a:spLocks noGrp="1"/>
          </p:cNvSpPr>
          <p:nvPr>
            <p:ph type="ctrTitle"/>
          </p:nvPr>
        </p:nvSpPr>
        <p:spPr>
          <a:xfrm>
            <a:off x="1154794" y="3013600"/>
            <a:ext cx="6245913" cy="830800"/>
          </a:xfrm>
        </p:spPr>
        <p:txBody>
          <a:bodyPr/>
          <a:lstStyle/>
          <a:p>
            <a:r>
              <a:rPr lang="en-US" dirty="0"/>
              <a:t>Current Progress</a:t>
            </a:r>
          </a:p>
        </p:txBody>
      </p:sp>
    </p:spTree>
    <p:extLst>
      <p:ext uri="{BB962C8B-B14F-4D97-AF65-F5344CB8AC3E}">
        <p14:creationId xmlns:p14="http://schemas.microsoft.com/office/powerpoint/2010/main" val="290376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2944C1-FE95-6B5E-B340-CFF02F386FE0}"/>
              </a:ext>
            </a:extLst>
          </p:cNvPr>
          <p:cNvPicPr>
            <a:picLocks noChangeAspect="1"/>
          </p:cNvPicPr>
          <p:nvPr/>
        </p:nvPicPr>
        <p:blipFill rotWithShape="1">
          <a:blip r:embed="rId2"/>
          <a:srcRect l="758" t="4242" r="104"/>
          <a:stretch/>
        </p:blipFill>
        <p:spPr>
          <a:xfrm>
            <a:off x="2021840" y="1015096"/>
            <a:ext cx="8290560" cy="5341258"/>
          </a:xfrm>
          <a:prstGeom prst="roundRect">
            <a:avLst/>
          </a:prstGeom>
        </p:spPr>
      </p:pic>
      <p:sp>
        <p:nvSpPr>
          <p:cNvPr id="10" name="Slide Number Placeholder 9">
            <a:extLst>
              <a:ext uri="{FF2B5EF4-FFF2-40B4-BE49-F238E27FC236}">
                <a16:creationId xmlns:a16="http://schemas.microsoft.com/office/drawing/2014/main" id="{53540F94-33DA-C8D1-0760-282800E35A24}"/>
              </a:ext>
            </a:extLst>
          </p:cNvPr>
          <p:cNvSpPr>
            <a:spLocks noGrp="1"/>
          </p:cNvSpPr>
          <p:nvPr>
            <p:ph type="sldNum" sz="quarter" idx="4"/>
          </p:nvPr>
        </p:nvSpPr>
        <p:spPr/>
        <p:txBody>
          <a:bodyPr/>
          <a:lstStyle/>
          <a:p>
            <a:fld id="{294A09A9-5501-47C1-A89A-A340965A2BE2}" type="slidenum">
              <a:rPr lang="en-US" smtClean="0"/>
              <a:pPr/>
              <a:t>32</a:t>
            </a:fld>
            <a:endParaRPr lang="en-US" dirty="0"/>
          </a:p>
        </p:txBody>
      </p:sp>
      <p:sp>
        <p:nvSpPr>
          <p:cNvPr id="12" name="Title 1">
            <a:extLst>
              <a:ext uri="{FF2B5EF4-FFF2-40B4-BE49-F238E27FC236}">
                <a16:creationId xmlns:a16="http://schemas.microsoft.com/office/drawing/2014/main" id="{BD8AA061-13B1-6F91-2988-BEEDD2EE04D5}"/>
              </a:ext>
            </a:extLst>
          </p:cNvPr>
          <p:cNvSpPr>
            <a:spLocks noGrp="1"/>
          </p:cNvSpPr>
          <p:nvPr>
            <p:ph type="title"/>
          </p:nvPr>
        </p:nvSpPr>
        <p:spPr>
          <a:xfrm>
            <a:off x="173273" y="-563563"/>
            <a:ext cx="9779183" cy="1325563"/>
          </a:xfrm>
        </p:spPr>
        <p:txBody>
          <a:bodyPr/>
          <a:lstStyle/>
          <a:p>
            <a:r>
              <a:rPr lang="en-US" sz="3200" dirty="0"/>
              <a:t>Use Case of our app (</a:t>
            </a:r>
            <a:r>
              <a:rPr lang="en-US" sz="3200" dirty="0">
                <a:solidFill>
                  <a:schemeClr val="accent1"/>
                </a:solidFill>
              </a:rPr>
              <a:t>Home Finder</a:t>
            </a:r>
            <a:r>
              <a:rPr lang="en-US" sz="3200" dirty="0"/>
              <a:t>)</a:t>
            </a:r>
          </a:p>
        </p:txBody>
      </p:sp>
    </p:spTree>
    <p:extLst>
      <p:ext uri="{BB962C8B-B14F-4D97-AF65-F5344CB8AC3E}">
        <p14:creationId xmlns:p14="http://schemas.microsoft.com/office/powerpoint/2010/main" val="259958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20E769-FB6D-EC9B-1DE9-E8C694BF4170}"/>
              </a:ext>
            </a:extLst>
          </p:cNvPr>
          <p:cNvSpPr>
            <a:spLocks noGrp="1"/>
          </p:cNvSpPr>
          <p:nvPr>
            <p:ph type="sldNum" sz="quarter" idx="4"/>
          </p:nvPr>
        </p:nvSpPr>
        <p:spPr/>
        <p:txBody>
          <a:bodyPr/>
          <a:lstStyle/>
          <a:p>
            <a:fld id="{294A09A9-5501-47C1-A89A-A340965A2BE2}" type="slidenum">
              <a:rPr lang="en-US" smtClean="0"/>
              <a:pPr/>
              <a:t>33</a:t>
            </a:fld>
            <a:endParaRPr lang="en-US" dirty="0"/>
          </a:p>
        </p:txBody>
      </p:sp>
      <p:pic>
        <p:nvPicPr>
          <p:cNvPr id="6" name="Picture 5">
            <a:extLst>
              <a:ext uri="{FF2B5EF4-FFF2-40B4-BE49-F238E27FC236}">
                <a16:creationId xmlns:a16="http://schemas.microsoft.com/office/drawing/2014/main" id="{B6FC9566-F8B6-E96C-D4DC-10BEE7EB2224}"/>
              </a:ext>
            </a:extLst>
          </p:cNvPr>
          <p:cNvPicPr>
            <a:picLocks noChangeAspect="1"/>
          </p:cNvPicPr>
          <p:nvPr/>
        </p:nvPicPr>
        <p:blipFill>
          <a:blip r:embed="rId2"/>
          <a:srcRect/>
          <a:stretch/>
        </p:blipFill>
        <p:spPr>
          <a:xfrm>
            <a:off x="2316480" y="918246"/>
            <a:ext cx="7836800" cy="5836607"/>
          </a:xfrm>
          <a:prstGeom prst="rect">
            <a:avLst/>
          </a:prstGeom>
        </p:spPr>
      </p:pic>
      <p:sp>
        <p:nvSpPr>
          <p:cNvPr id="7" name="Title 1">
            <a:extLst>
              <a:ext uri="{FF2B5EF4-FFF2-40B4-BE49-F238E27FC236}">
                <a16:creationId xmlns:a16="http://schemas.microsoft.com/office/drawing/2014/main" id="{5A0C2B1E-1BD6-756A-55B7-03598E588859}"/>
              </a:ext>
            </a:extLst>
          </p:cNvPr>
          <p:cNvSpPr txBox="1">
            <a:spLocks/>
          </p:cNvSpPr>
          <p:nvPr/>
        </p:nvSpPr>
        <p:spPr>
          <a:xfrm>
            <a:off x="1970313" y="-280079"/>
            <a:ext cx="8251371" cy="1198325"/>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solidFill>
                  <a:schemeClr val="accent1"/>
                </a:solidFill>
              </a:rPr>
              <a:t>System Sequence </a:t>
            </a:r>
            <a:r>
              <a:rPr lang="en-US" sz="4000" dirty="0"/>
              <a:t>Diagram</a:t>
            </a:r>
            <a:endParaRPr lang="en-US" dirty="0"/>
          </a:p>
        </p:txBody>
      </p:sp>
    </p:spTree>
    <p:extLst>
      <p:ext uri="{BB962C8B-B14F-4D97-AF65-F5344CB8AC3E}">
        <p14:creationId xmlns:p14="http://schemas.microsoft.com/office/powerpoint/2010/main" val="4282914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89F596-F8EE-4313-8307-78F281A30682}"/>
              </a:ext>
            </a:extLst>
          </p:cNvPr>
          <p:cNvSpPr>
            <a:spLocks noGrp="1"/>
          </p:cNvSpPr>
          <p:nvPr>
            <p:ph type="sldNum" sz="quarter" idx="4"/>
          </p:nvPr>
        </p:nvSpPr>
        <p:spPr/>
        <p:txBody>
          <a:bodyPr/>
          <a:lstStyle/>
          <a:p>
            <a:fld id="{294A09A9-5501-47C1-A89A-A340965A2BE2}" type="slidenum">
              <a:rPr lang="en-US" smtClean="0"/>
              <a:pPr/>
              <a:t>34</a:t>
            </a:fld>
            <a:endParaRPr lang="en-US" dirty="0"/>
          </a:p>
        </p:txBody>
      </p:sp>
      <p:pic>
        <p:nvPicPr>
          <p:cNvPr id="6" name="Picture 5">
            <a:extLst>
              <a:ext uri="{FF2B5EF4-FFF2-40B4-BE49-F238E27FC236}">
                <a16:creationId xmlns:a16="http://schemas.microsoft.com/office/drawing/2014/main" id="{519A5072-9DC2-69A2-06FD-C0DC28BDFB08}"/>
              </a:ext>
            </a:extLst>
          </p:cNvPr>
          <p:cNvPicPr>
            <a:picLocks noChangeAspect="1"/>
          </p:cNvPicPr>
          <p:nvPr/>
        </p:nvPicPr>
        <p:blipFill>
          <a:blip r:embed="rId2"/>
          <a:srcRect/>
          <a:stretch/>
        </p:blipFill>
        <p:spPr>
          <a:xfrm>
            <a:off x="1970313" y="1085173"/>
            <a:ext cx="8251371" cy="5453743"/>
          </a:xfrm>
          <a:prstGeom prst="rect">
            <a:avLst/>
          </a:prstGeom>
        </p:spPr>
      </p:pic>
      <p:sp>
        <p:nvSpPr>
          <p:cNvPr id="7" name="Title 1">
            <a:extLst>
              <a:ext uri="{FF2B5EF4-FFF2-40B4-BE49-F238E27FC236}">
                <a16:creationId xmlns:a16="http://schemas.microsoft.com/office/drawing/2014/main" id="{CC8B0D87-3BDC-0949-7ED0-879F4D282F37}"/>
              </a:ext>
            </a:extLst>
          </p:cNvPr>
          <p:cNvSpPr txBox="1">
            <a:spLocks/>
          </p:cNvSpPr>
          <p:nvPr/>
        </p:nvSpPr>
        <p:spPr>
          <a:xfrm>
            <a:off x="1970313" y="-280079"/>
            <a:ext cx="8251371" cy="1198325"/>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solidFill>
                  <a:schemeClr val="accent1"/>
                </a:solidFill>
              </a:rPr>
              <a:t>System Sequence </a:t>
            </a:r>
            <a:r>
              <a:rPr lang="en-US" sz="4000" dirty="0"/>
              <a:t>Diagram</a:t>
            </a:r>
            <a:endParaRPr lang="en-US" dirty="0"/>
          </a:p>
        </p:txBody>
      </p:sp>
    </p:spTree>
    <p:extLst>
      <p:ext uri="{BB962C8B-B14F-4D97-AF65-F5344CB8AC3E}">
        <p14:creationId xmlns:p14="http://schemas.microsoft.com/office/powerpoint/2010/main" val="1828573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F934F-A3B1-A3B7-EA94-66A70EF2015A}"/>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C4390FC-DBB0-DBF8-19F4-D8534F527228}"/>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35</a:t>
            </a:fld>
            <a:endParaRPr lang="en-US" dirty="0"/>
          </a:p>
        </p:txBody>
      </p:sp>
      <p:pic>
        <p:nvPicPr>
          <p:cNvPr id="5" name="Picture 4">
            <a:extLst>
              <a:ext uri="{FF2B5EF4-FFF2-40B4-BE49-F238E27FC236}">
                <a16:creationId xmlns:a16="http://schemas.microsoft.com/office/drawing/2014/main" id="{5091BB57-2F25-3CC9-8260-8AD50E2F183B}"/>
              </a:ext>
            </a:extLst>
          </p:cNvPr>
          <p:cNvPicPr>
            <a:picLocks noChangeAspect="1"/>
          </p:cNvPicPr>
          <p:nvPr/>
        </p:nvPicPr>
        <p:blipFill>
          <a:blip r:embed="rId2"/>
          <a:srcRect/>
          <a:stretch/>
        </p:blipFill>
        <p:spPr>
          <a:xfrm>
            <a:off x="5811519" y="84182"/>
            <a:ext cx="5760720" cy="6689636"/>
          </a:xfrm>
          <a:prstGeom prst="rect">
            <a:avLst/>
          </a:prstGeom>
        </p:spPr>
      </p:pic>
      <p:sp>
        <p:nvSpPr>
          <p:cNvPr id="6" name="Title 1">
            <a:extLst>
              <a:ext uri="{FF2B5EF4-FFF2-40B4-BE49-F238E27FC236}">
                <a16:creationId xmlns:a16="http://schemas.microsoft.com/office/drawing/2014/main" id="{3762F34D-91BF-ADA7-2E5A-754D605673A1}"/>
              </a:ext>
            </a:extLst>
          </p:cNvPr>
          <p:cNvSpPr txBox="1">
            <a:spLocks/>
          </p:cNvSpPr>
          <p:nvPr/>
        </p:nvSpPr>
        <p:spPr>
          <a:xfrm>
            <a:off x="-1104900" y="3102610"/>
            <a:ext cx="8280400" cy="652780"/>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t>Activity Diagram (</a:t>
            </a:r>
            <a:r>
              <a:rPr lang="en-US" sz="4000" dirty="0">
                <a:solidFill>
                  <a:schemeClr val="accent1"/>
                </a:solidFill>
              </a:rPr>
              <a:t>Login</a:t>
            </a:r>
            <a:r>
              <a:rPr lang="en-US" sz="4000" dirty="0"/>
              <a:t>)</a:t>
            </a:r>
            <a:endParaRPr lang="en-US" dirty="0"/>
          </a:p>
        </p:txBody>
      </p:sp>
    </p:spTree>
    <p:extLst>
      <p:ext uri="{BB962C8B-B14F-4D97-AF65-F5344CB8AC3E}">
        <p14:creationId xmlns:p14="http://schemas.microsoft.com/office/powerpoint/2010/main" val="281123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5AED-DF7F-EEB6-97DF-ABDD9F6785C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F1644CF-12C2-805C-D762-6B4E0E357B3E}"/>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36</a:t>
            </a:fld>
            <a:endParaRPr lang="en-US" dirty="0"/>
          </a:p>
        </p:txBody>
      </p:sp>
      <p:pic>
        <p:nvPicPr>
          <p:cNvPr id="5" name="Picture 4">
            <a:extLst>
              <a:ext uri="{FF2B5EF4-FFF2-40B4-BE49-F238E27FC236}">
                <a16:creationId xmlns:a16="http://schemas.microsoft.com/office/drawing/2014/main" id="{59B68194-5FEF-4176-4F44-1C2482D00DE5}"/>
              </a:ext>
            </a:extLst>
          </p:cNvPr>
          <p:cNvPicPr>
            <a:picLocks noChangeAspect="1"/>
          </p:cNvPicPr>
          <p:nvPr/>
        </p:nvPicPr>
        <p:blipFill>
          <a:blip r:embed="rId2"/>
          <a:srcRect/>
          <a:stretch/>
        </p:blipFill>
        <p:spPr>
          <a:xfrm>
            <a:off x="5516880" y="255361"/>
            <a:ext cx="5852160" cy="6347278"/>
          </a:xfrm>
          <a:prstGeom prst="rect">
            <a:avLst/>
          </a:prstGeom>
        </p:spPr>
      </p:pic>
      <p:sp>
        <p:nvSpPr>
          <p:cNvPr id="6" name="Title 1">
            <a:extLst>
              <a:ext uri="{FF2B5EF4-FFF2-40B4-BE49-F238E27FC236}">
                <a16:creationId xmlns:a16="http://schemas.microsoft.com/office/drawing/2014/main" id="{79C9CC6C-9DA7-9C81-3F57-3C5CA6C6396C}"/>
              </a:ext>
            </a:extLst>
          </p:cNvPr>
          <p:cNvSpPr txBox="1">
            <a:spLocks/>
          </p:cNvSpPr>
          <p:nvPr/>
        </p:nvSpPr>
        <p:spPr>
          <a:xfrm>
            <a:off x="-1104900" y="2311400"/>
            <a:ext cx="8280400" cy="1435100"/>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t>Activity Diagram</a:t>
            </a:r>
          </a:p>
          <a:p>
            <a:pPr algn="ctr">
              <a:lnSpc>
                <a:spcPct val="100000"/>
              </a:lnSpc>
            </a:pPr>
            <a:r>
              <a:rPr lang="en-US" sz="4000" dirty="0"/>
              <a:t> (</a:t>
            </a:r>
            <a:r>
              <a:rPr lang="en-US" sz="4000" dirty="0">
                <a:solidFill>
                  <a:schemeClr val="accent1"/>
                </a:solidFill>
              </a:rPr>
              <a:t>Registration</a:t>
            </a:r>
            <a:r>
              <a:rPr lang="en-US" sz="4000" dirty="0"/>
              <a:t>)</a:t>
            </a:r>
            <a:endParaRPr lang="en-US" dirty="0"/>
          </a:p>
        </p:txBody>
      </p:sp>
    </p:spTree>
    <p:extLst>
      <p:ext uri="{BB962C8B-B14F-4D97-AF65-F5344CB8AC3E}">
        <p14:creationId xmlns:p14="http://schemas.microsoft.com/office/powerpoint/2010/main" val="1536549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881D-5063-B92C-8BAC-8C32D5C2F321}"/>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C37E560-26F2-0FE1-4390-F2B76EA78283}"/>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37</a:t>
            </a:fld>
            <a:endParaRPr lang="en-US" dirty="0"/>
          </a:p>
        </p:txBody>
      </p:sp>
      <p:pic>
        <p:nvPicPr>
          <p:cNvPr id="5" name="Picture 4">
            <a:extLst>
              <a:ext uri="{FF2B5EF4-FFF2-40B4-BE49-F238E27FC236}">
                <a16:creationId xmlns:a16="http://schemas.microsoft.com/office/drawing/2014/main" id="{C79C2927-D604-D4B7-7F34-B3A76E771E82}"/>
              </a:ext>
            </a:extLst>
          </p:cNvPr>
          <p:cNvPicPr>
            <a:picLocks noChangeAspect="1"/>
          </p:cNvPicPr>
          <p:nvPr/>
        </p:nvPicPr>
        <p:blipFill>
          <a:blip r:embed="rId2"/>
          <a:srcRect/>
          <a:stretch/>
        </p:blipFill>
        <p:spPr>
          <a:xfrm>
            <a:off x="5628640" y="158117"/>
            <a:ext cx="5689599" cy="6583680"/>
          </a:xfrm>
          <a:prstGeom prst="rect">
            <a:avLst/>
          </a:prstGeom>
        </p:spPr>
      </p:pic>
      <p:sp>
        <p:nvSpPr>
          <p:cNvPr id="6" name="Title 1">
            <a:extLst>
              <a:ext uri="{FF2B5EF4-FFF2-40B4-BE49-F238E27FC236}">
                <a16:creationId xmlns:a16="http://schemas.microsoft.com/office/drawing/2014/main" id="{7799F8E7-8E53-9AA3-F99E-0D599CC8F3B1}"/>
              </a:ext>
            </a:extLst>
          </p:cNvPr>
          <p:cNvSpPr txBox="1">
            <a:spLocks/>
          </p:cNvSpPr>
          <p:nvPr/>
        </p:nvSpPr>
        <p:spPr>
          <a:xfrm>
            <a:off x="-1104900" y="2311400"/>
            <a:ext cx="8280400" cy="1435100"/>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t>Activity Diagram</a:t>
            </a:r>
          </a:p>
          <a:p>
            <a:pPr algn="ctr">
              <a:lnSpc>
                <a:spcPct val="100000"/>
              </a:lnSpc>
            </a:pPr>
            <a:r>
              <a:rPr lang="en-US" sz="4000" dirty="0"/>
              <a:t> (</a:t>
            </a:r>
            <a:r>
              <a:rPr lang="en-US" sz="4000" dirty="0">
                <a:solidFill>
                  <a:schemeClr val="accent1"/>
                </a:solidFill>
              </a:rPr>
              <a:t>Add Listing</a:t>
            </a:r>
            <a:r>
              <a:rPr lang="en-US" sz="4000" dirty="0"/>
              <a:t>)</a:t>
            </a:r>
            <a:endParaRPr lang="en-US" dirty="0"/>
          </a:p>
        </p:txBody>
      </p:sp>
    </p:spTree>
    <p:extLst>
      <p:ext uri="{BB962C8B-B14F-4D97-AF65-F5344CB8AC3E}">
        <p14:creationId xmlns:p14="http://schemas.microsoft.com/office/powerpoint/2010/main" val="2348682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D092E-219A-BCD7-BD3F-CF6954EB497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04E3C6B-9E0D-528A-29EB-CA66C81CECD1}"/>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38</a:t>
            </a:fld>
            <a:endParaRPr lang="en-US" dirty="0"/>
          </a:p>
        </p:txBody>
      </p:sp>
      <p:pic>
        <p:nvPicPr>
          <p:cNvPr id="5" name="Picture 4">
            <a:extLst>
              <a:ext uri="{FF2B5EF4-FFF2-40B4-BE49-F238E27FC236}">
                <a16:creationId xmlns:a16="http://schemas.microsoft.com/office/drawing/2014/main" id="{6AA80445-AAE4-5BAF-5831-DEF82A28F91C}"/>
              </a:ext>
            </a:extLst>
          </p:cNvPr>
          <p:cNvPicPr>
            <a:picLocks noChangeAspect="1"/>
          </p:cNvPicPr>
          <p:nvPr/>
        </p:nvPicPr>
        <p:blipFill>
          <a:blip r:embed="rId2"/>
          <a:srcRect/>
          <a:stretch/>
        </p:blipFill>
        <p:spPr>
          <a:xfrm>
            <a:off x="4226560" y="1493519"/>
            <a:ext cx="6301739" cy="5227957"/>
          </a:xfrm>
          <a:prstGeom prst="rect">
            <a:avLst/>
          </a:prstGeom>
        </p:spPr>
      </p:pic>
      <p:sp>
        <p:nvSpPr>
          <p:cNvPr id="6" name="Title 1">
            <a:extLst>
              <a:ext uri="{FF2B5EF4-FFF2-40B4-BE49-F238E27FC236}">
                <a16:creationId xmlns:a16="http://schemas.microsoft.com/office/drawing/2014/main" id="{31D1277E-ADDD-FD5C-F548-533E40A69886}"/>
              </a:ext>
            </a:extLst>
          </p:cNvPr>
          <p:cNvSpPr txBox="1">
            <a:spLocks/>
          </p:cNvSpPr>
          <p:nvPr/>
        </p:nvSpPr>
        <p:spPr>
          <a:xfrm>
            <a:off x="495300" y="0"/>
            <a:ext cx="10033000" cy="1355723"/>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t>   Activity Diagram</a:t>
            </a:r>
          </a:p>
          <a:p>
            <a:pPr>
              <a:lnSpc>
                <a:spcPct val="100000"/>
              </a:lnSpc>
            </a:pPr>
            <a:r>
              <a:rPr lang="en-US" sz="4000" dirty="0"/>
              <a:t>(</a:t>
            </a:r>
            <a:r>
              <a:rPr lang="en-US" sz="2800" dirty="0">
                <a:solidFill>
                  <a:schemeClr val="accent1"/>
                </a:solidFill>
              </a:rPr>
              <a:t>View Offerings </a:t>
            </a:r>
            <a:r>
              <a:rPr lang="en-US" sz="2800" dirty="0"/>
              <a:t>-</a:t>
            </a:r>
            <a:r>
              <a:rPr lang="en-US" sz="2800" dirty="0">
                <a:solidFill>
                  <a:schemeClr val="accent1"/>
                </a:solidFill>
              </a:rPr>
              <a:t> Search Offerings </a:t>
            </a:r>
            <a:r>
              <a:rPr lang="en-US" sz="2800" dirty="0"/>
              <a:t>- </a:t>
            </a:r>
            <a:r>
              <a:rPr lang="en-US" sz="2800" dirty="0">
                <a:solidFill>
                  <a:schemeClr val="accent1"/>
                </a:solidFill>
              </a:rPr>
              <a:t>View an Offering Details</a:t>
            </a:r>
            <a:r>
              <a:rPr lang="en-US" sz="4000" dirty="0"/>
              <a:t>)</a:t>
            </a:r>
            <a:endParaRPr lang="en-US" dirty="0"/>
          </a:p>
        </p:txBody>
      </p:sp>
    </p:spTree>
    <p:extLst>
      <p:ext uri="{BB962C8B-B14F-4D97-AF65-F5344CB8AC3E}">
        <p14:creationId xmlns:p14="http://schemas.microsoft.com/office/powerpoint/2010/main" val="1057228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CE7F8B-56AC-3950-A4A8-AF0B6C963AA7}"/>
              </a:ext>
            </a:extLst>
          </p:cNvPr>
          <p:cNvSpPr>
            <a:spLocks noGrp="1"/>
          </p:cNvSpPr>
          <p:nvPr>
            <p:ph type="sldNum" sz="quarter" idx="4"/>
          </p:nvPr>
        </p:nvSpPr>
        <p:spPr/>
        <p:txBody>
          <a:bodyPr/>
          <a:lstStyle/>
          <a:p>
            <a:fld id="{294A09A9-5501-47C1-A89A-A340965A2BE2}" type="slidenum">
              <a:rPr lang="en-US" smtClean="0"/>
              <a:pPr/>
              <a:t>39</a:t>
            </a:fld>
            <a:endParaRPr lang="en-US" dirty="0"/>
          </a:p>
        </p:txBody>
      </p:sp>
      <p:pic>
        <p:nvPicPr>
          <p:cNvPr id="6" name="Picture 5">
            <a:extLst>
              <a:ext uri="{FF2B5EF4-FFF2-40B4-BE49-F238E27FC236}">
                <a16:creationId xmlns:a16="http://schemas.microsoft.com/office/drawing/2014/main" id="{F7B14CDF-A0EE-A96B-680B-CE9AECB1F973}"/>
              </a:ext>
            </a:extLst>
          </p:cNvPr>
          <p:cNvPicPr>
            <a:picLocks noChangeAspect="1"/>
          </p:cNvPicPr>
          <p:nvPr/>
        </p:nvPicPr>
        <p:blipFill rotWithShape="1">
          <a:blip r:embed="rId2"/>
          <a:srcRect l="-501" r="-729"/>
          <a:stretch/>
        </p:blipFill>
        <p:spPr>
          <a:xfrm>
            <a:off x="2457901" y="783073"/>
            <a:ext cx="8229600" cy="5938406"/>
          </a:xfrm>
          <a:prstGeom prst="rect">
            <a:avLst/>
          </a:prstGeom>
        </p:spPr>
      </p:pic>
      <p:sp>
        <p:nvSpPr>
          <p:cNvPr id="7" name="Title 1">
            <a:extLst>
              <a:ext uri="{FF2B5EF4-FFF2-40B4-BE49-F238E27FC236}">
                <a16:creationId xmlns:a16="http://schemas.microsoft.com/office/drawing/2014/main" id="{9317F800-59A1-E177-B877-E5F810842826}"/>
              </a:ext>
            </a:extLst>
          </p:cNvPr>
          <p:cNvSpPr txBox="1">
            <a:spLocks/>
          </p:cNvSpPr>
          <p:nvPr/>
        </p:nvSpPr>
        <p:spPr>
          <a:xfrm>
            <a:off x="573997" y="-192763"/>
            <a:ext cx="3581444" cy="1198325"/>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nSpc>
                <a:spcPct val="100000"/>
              </a:lnSpc>
            </a:pPr>
            <a:r>
              <a:rPr lang="en-US" sz="4000" dirty="0">
                <a:solidFill>
                  <a:schemeClr val="accent1"/>
                </a:solidFill>
              </a:rPr>
              <a:t> Class </a:t>
            </a:r>
            <a:r>
              <a:rPr lang="en-US" sz="4000" dirty="0"/>
              <a:t>Diagram</a:t>
            </a:r>
            <a:endParaRPr lang="en-US" dirty="0"/>
          </a:p>
        </p:txBody>
      </p:sp>
    </p:spTree>
    <p:extLst>
      <p:ext uri="{BB962C8B-B14F-4D97-AF65-F5344CB8AC3E}">
        <p14:creationId xmlns:p14="http://schemas.microsoft.com/office/powerpoint/2010/main" val="203373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4" y="381001"/>
            <a:ext cx="9779183" cy="1325563"/>
          </a:xfrm>
        </p:spPr>
        <p:txBody>
          <a:bodyPr/>
          <a:lstStyle/>
          <a:p>
            <a:r>
              <a:rPr lang="en-US" dirty="0"/>
              <a:t>Abstract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4" y="2653167"/>
            <a:ext cx="9779183" cy="3436484"/>
          </a:xfrm>
        </p:spPr>
        <p:txBody>
          <a:bodyPr vert="horz" lIns="91440" tIns="45721" rIns="91440" bIns="45721" rtlCol="0" anchor="t">
            <a:normAutofit fontScale="85000" lnSpcReduction="20000"/>
          </a:bodyPr>
          <a:lstStyle/>
          <a:p>
            <a:pPr algn="just"/>
            <a:r>
              <a:rPr lang="en-US" dirty="0"/>
              <a:t>In today's fast-changing housing market, predicting prices and connecting buyers and sellers effectively are big challenges. This project introduces an app that uses machine learning for helping users to reduce the process of exploitation by brokers and overpricing of real estates</a:t>
            </a:r>
            <a:r>
              <a:rPr lang="ar-EG" dirty="0"/>
              <a:t>.</a:t>
            </a:r>
            <a:endParaRPr lang="en-US" dirty="0"/>
          </a:p>
          <a:p>
            <a:pPr algn="just"/>
            <a:r>
              <a:rPr lang="en-US" dirty="0"/>
              <a:t>Therefore, our app helps people buy, sell, and rent houses. It also gives personalized price predictions for buyers and helpful advice for sellers by looking at past data and important property details, our app helps users make smart choices when dealing with housing.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9" y="6356352"/>
            <a:ext cx="1604683"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9DA1D2-3C10-B19E-4584-D9DA7A1430C4}"/>
              </a:ext>
            </a:extLst>
          </p:cNvPr>
          <p:cNvSpPr>
            <a:spLocks noGrp="1"/>
          </p:cNvSpPr>
          <p:nvPr>
            <p:ph type="sldNum" sz="quarter" idx="4"/>
          </p:nvPr>
        </p:nvSpPr>
        <p:spPr/>
        <p:txBody>
          <a:bodyPr/>
          <a:lstStyle/>
          <a:p>
            <a:fld id="{294A09A9-5501-47C1-A89A-A340965A2BE2}" type="slidenum">
              <a:rPr lang="en-US" smtClean="0"/>
              <a:pPr/>
              <a:t>40</a:t>
            </a:fld>
            <a:endParaRPr lang="en-US" dirty="0"/>
          </a:p>
        </p:txBody>
      </p:sp>
      <p:pic>
        <p:nvPicPr>
          <p:cNvPr id="6" name="Picture 5">
            <a:extLst>
              <a:ext uri="{FF2B5EF4-FFF2-40B4-BE49-F238E27FC236}">
                <a16:creationId xmlns:a16="http://schemas.microsoft.com/office/drawing/2014/main" id="{A88C4A8B-27CA-DDA7-A58F-7C4E16B912FF}"/>
              </a:ext>
            </a:extLst>
          </p:cNvPr>
          <p:cNvPicPr>
            <a:picLocks noChangeAspect="1"/>
          </p:cNvPicPr>
          <p:nvPr/>
        </p:nvPicPr>
        <p:blipFill>
          <a:blip r:embed="rId2"/>
          <a:srcRect/>
          <a:stretch/>
        </p:blipFill>
        <p:spPr>
          <a:xfrm>
            <a:off x="1117600" y="1083433"/>
            <a:ext cx="9814560" cy="5154807"/>
          </a:xfrm>
          <a:prstGeom prst="rect">
            <a:avLst/>
          </a:prstGeom>
        </p:spPr>
      </p:pic>
      <p:sp>
        <p:nvSpPr>
          <p:cNvPr id="7" name="Title 1">
            <a:extLst>
              <a:ext uri="{FF2B5EF4-FFF2-40B4-BE49-F238E27FC236}">
                <a16:creationId xmlns:a16="http://schemas.microsoft.com/office/drawing/2014/main" id="{4B441ECB-6010-1579-F6C3-44762A1485E6}"/>
              </a:ext>
            </a:extLst>
          </p:cNvPr>
          <p:cNvSpPr txBox="1">
            <a:spLocks/>
          </p:cNvSpPr>
          <p:nvPr/>
        </p:nvSpPr>
        <p:spPr>
          <a:xfrm>
            <a:off x="5115560" y="-274419"/>
            <a:ext cx="1960880" cy="1198325"/>
          </a:xfrm>
          <a:prstGeom prst="rect">
            <a:avLst/>
          </a:prstGeom>
        </p:spPr>
        <p:txBody>
          <a:bodyPr vert="horz" lIns="91440" tIns="45720" rIns="91440" bIns="45720" rtlCol="0" anchor="b">
            <a:noAutofit/>
          </a:bodyPr>
          <a:lstStyle>
            <a:lvl1pPr algn="l" defTabSz="914388" rtl="0" eaLnBrk="1" latinLnBrk="0" hangingPunct="1">
              <a:lnSpc>
                <a:spcPct val="90000"/>
              </a:lnSpc>
              <a:spcBef>
                <a:spcPct val="0"/>
              </a:spcBef>
              <a:buNone/>
              <a:defRPr sz="6000" b="1" kern="1200">
                <a:solidFill>
                  <a:schemeClr val="tx1"/>
                </a:solidFill>
                <a:latin typeface="+mj-lt"/>
                <a:ea typeface="+mj-ea"/>
                <a:cs typeface="+mj-cs"/>
              </a:defRPr>
            </a:lvl1pPr>
          </a:lstStyle>
          <a:p>
            <a:pPr algn="ctr">
              <a:lnSpc>
                <a:spcPct val="100000"/>
              </a:lnSpc>
            </a:pPr>
            <a:r>
              <a:rPr lang="en-US" sz="4000" dirty="0"/>
              <a:t> </a:t>
            </a:r>
            <a:r>
              <a:rPr lang="en-US" sz="4000" dirty="0">
                <a:solidFill>
                  <a:schemeClr val="accent1"/>
                </a:solidFill>
              </a:rPr>
              <a:t>ERD</a:t>
            </a:r>
            <a:endParaRPr lang="en-US" dirty="0">
              <a:solidFill>
                <a:schemeClr val="accent1"/>
              </a:solidFill>
            </a:endParaRPr>
          </a:p>
        </p:txBody>
      </p:sp>
    </p:spTree>
    <p:extLst>
      <p:ext uri="{BB962C8B-B14F-4D97-AF65-F5344CB8AC3E}">
        <p14:creationId xmlns:p14="http://schemas.microsoft.com/office/powerpoint/2010/main" val="3148159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6748F-D118-4D20-489C-E5A4F13C9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EC0B0-5FB8-D556-95E4-96907EDF94C3}"/>
              </a:ext>
            </a:extLst>
          </p:cNvPr>
          <p:cNvSpPr>
            <a:spLocks noGrp="1"/>
          </p:cNvSpPr>
          <p:nvPr>
            <p:ph type="title"/>
          </p:nvPr>
        </p:nvSpPr>
        <p:spPr>
          <a:xfrm>
            <a:off x="750431" y="381001"/>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BFECF6D2-DBBB-781F-396B-6F7C3784EA44}"/>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41</a:t>
            </a:fld>
            <a:endParaRPr lang="en-US" dirty="0"/>
          </a:p>
        </p:txBody>
      </p:sp>
      <p:pic>
        <p:nvPicPr>
          <p:cNvPr id="78" name="Picture 77" descr="A blue and white logo with buildings and a sun&#10;&#10;Description automatically generated">
            <a:extLst>
              <a:ext uri="{FF2B5EF4-FFF2-40B4-BE49-F238E27FC236}">
                <a16:creationId xmlns:a16="http://schemas.microsoft.com/office/drawing/2014/main" id="{E8B1F708-49AC-7614-D24C-F9CB88C89F7F}"/>
              </a:ext>
            </a:extLst>
          </p:cNvPr>
          <p:cNvPicPr>
            <a:picLocks noChangeAspect="1"/>
          </p:cNvPicPr>
          <p:nvPr/>
        </p:nvPicPr>
        <p:blipFill rotWithShape="1">
          <a:blip r:embed="rId2"/>
          <a:srcRect/>
          <a:stretch/>
        </p:blipFill>
        <p:spPr>
          <a:xfrm>
            <a:off x="1138623" y="2084175"/>
            <a:ext cx="2286000" cy="4549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 name="Picture 79" descr="A screenshot of a home&#10;&#10;Description automatically generated">
            <a:extLst>
              <a:ext uri="{FF2B5EF4-FFF2-40B4-BE49-F238E27FC236}">
                <a16:creationId xmlns:a16="http://schemas.microsoft.com/office/drawing/2014/main" id="{02714EE0-5D6B-ADE2-BD8F-4E074CA7E38F}"/>
              </a:ext>
            </a:extLst>
          </p:cNvPr>
          <p:cNvPicPr>
            <a:picLocks noChangeAspect="1"/>
          </p:cNvPicPr>
          <p:nvPr/>
        </p:nvPicPr>
        <p:blipFill>
          <a:blip r:embed="rId3"/>
          <a:stretch>
            <a:fillRect/>
          </a:stretch>
        </p:blipFill>
        <p:spPr>
          <a:xfrm>
            <a:off x="3746013" y="2084176"/>
            <a:ext cx="2286000" cy="4549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2" name="Picture 81" descr="A screenshot of a login page&#10;&#10;Description automatically generated">
            <a:extLst>
              <a:ext uri="{FF2B5EF4-FFF2-40B4-BE49-F238E27FC236}">
                <a16:creationId xmlns:a16="http://schemas.microsoft.com/office/drawing/2014/main" id="{1A7B7340-5A2B-5B33-8B90-7E5E61BA3BE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53409" y="2084176"/>
            <a:ext cx="2081719" cy="4549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4" name="Picture 83" descr="A screenshot of a phone&#10;&#10;Description automatically generated">
            <a:extLst>
              <a:ext uri="{FF2B5EF4-FFF2-40B4-BE49-F238E27FC236}">
                <a16:creationId xmlns:a16="http://schemas.microsoft.com/office/drawing/2014/main" id="{6DAED386-3FA3-B477-DADE-233AFC68BA5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756519" y="2084179"/>
            <a:ext cx="2081719" cy="4549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560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5F665-4B47-5E25-AB77-8CF9579BB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91A39-A026-CDC4-DCB6-0D9BA4DCBA34}"/>
              </a:ext>
            </a:extLst>
          </p:cNvPr>
          <p:cNvSpPr>
            <a:spLocks noGrp="1"/>
          </p:cNvSpPr>
          <p:nvPr>
            <p:ph type="title"/>
          </p:nvPr>
        </p:nvSpPr>
        <p:spPr>
          <a:xfrm>
            <a:off x="750431" y="381001"/>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04527421-A992-2416-BBB0-B5A3A3176B68}"/>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42</a:t>
            </a:fld>
            <a:endParaRPr lang="en-US" dirty="0"/>
          </a:p>
        </p:txBody>
      </p:sp>
      <p:pic>
        <p:nvPicPr>
          <p:cNvPr id="4" name="Picture 3" descr="A screenshot of a house&#10;&#10;Description automatically generated">
            <a:extLst>
              <a:ext uri="{FF2B5EF4-FFF2-40B4-BE49-F238E27FC236}">
                <a16:creationId xmlns:a16="http://schemas.microsoft.com/office/drawing/2014/main" id="{AB1B819D-611D-50EE-0B79-65730D8B4804}"/>
              </a:ext>
            </a:extLst>
          </p:cNvPr>
          <p:cNvPicPr>
            <a:picLocks noChangeAspect="1"/>
          </p:cNvPicPr>
          <p:nvPr/>
        </p:nvPicPr>
        <p:blipFill>
          <a:blip r:embed="rId2"/>
          <a:stretch>
            <a:fillRect/>
          </a:stretch>
        </p:blipFill>
        <p:spPr>
          <a:xfrm>
            <a:off x="1968203" y="1985203"/>
            <a:ext cx="2286000" cy="4553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screenshot of a cell phone&#10;&#10;Description automatically generated">
            <a:extLst>
              <a:ext uri="{FF2B5EF4-FFF2-40B4-BE49-F238E27FC236}">
                <a16:creationId xmlns:a16="http://schemas.microsoft.com/office/drawing/2014/main" id="{A2437A6C-049A-1807-14B1-358A71AD9C50}"/>
              </a:ext>
            </a:extLst>
          </p:cNvPr>
          <p:cNvPicPr>
            <a:picLocks noChangeAspect="1"/>
          </p:cNvPicPr>
          <p:nvPr/>
        </p:nvPicPr>
        <p:blipFill>
          <a:blip r:embed="rId3"/>
          <a:stretch>
            <a:fillRect/>
          </a:stretch>
        </p:blipFill>
        <p:spPr>
          <a:xfrm>
            <a:off x="7924802" y="1985203"/>
            <a:ext cx="2285999" cy="4553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screenshot of a cell phone&#10;&#10;Description automatically generated">
            <a:extLst>
              <a:ext uri="{FF2B5EF4-FFF2-40B4-BE49-F238E27FC236}">
                <a16:creationId xmlns:a16="http://schemas.microsoft.com/office/drawing/2014/main" id="{16C97284-B4F5-71B7-F03E-0C6F2945E05A}"/>
              </a:ext>
            </a:extLst>
          </p:cNvPr>
          <p:cNvPicPr>
            <a:picLocks noChangeAspect="1"/>
          </p:cNvPicPr>
          <p:nvPr/>
        </p:nvPicPr>
        <p:blipFill>
          <a:blip r:embed="rId4"/>
          <a:stretch>
            <a:fillRect/>
          </a:stretch>
        </p:blipFill>
        <p:spPr>
          <a:xfrm>
            <a:off x="4946503" y="1985203"/>
            <a:ext cx="2285999" cy="4553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875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5706-7181-9B1F-DD04-10EC8C18C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65546-480C-156A-EEA9-F5B77CE81032}"/>
              </a:ext>
            </a:extLst>
          </p:cNvPr>
          <p:cNvSpPr>
            <a:spLocks noGrp="1"/>
          </p:cNvSpPr>
          <p:nvPr>
            <p:ph type="title"/>
          </p:nvPr>
        </p:nvSpPr>
        <p:spPr>
          <a:xfrm>
            <a:off x="422230" y="3"/>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7127E8E0-C8B3-1040-6F3D-A9E521684E2C}"/>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43</a:t>
            </a:fld>
            <a:endParaRPr lang="en-US" dirty="0"/>
          </a:p>
        </p:txBody>
      </p:sp>
      <p:pic>
        <p:nvPicPr>
          <p:cNvPr id="6" name="Picture 5" descr="A map with a black circle&#10;&#10;Description automatically generated">
            <a:extLst>
              <a:ext uri="{FF2B5EF4-FFF2-40B4-BE49-F238E27FC236}">
                <a16:creationId xmlns:a16="http://schemas.microsoft.com/office/drawing/2014/main" id="{CDE96EC4-F1E9-A6F4-37C9-15FF8F5F729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88633"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screenshot of a phone&#10;&#10;Description automatically generated">
            <a:extLst>
              <a:ext uri="{FF2B5EF4-FFF2-40B4-BE49-F238E27FC236}">
                <a16:creationId xmlns:a16="http://schemas.microsoft.com/office/drawing/2014/main" id="{02C9C101-E495-A4F9-B9BB-EBB6AC9F772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39278"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screenshot of a phone&#10;&#10;Description automatically generated">
            <a:extLst>
              <a:ext uri="{FF2B5EF4-FFF2-40B4-BE49-F238E27FC236}">
                <a16:creationId xmlns:a16="http://schemas.microsoft.com/office/drawing/2014/main" id="{FAC3572A-3A34-FBFE-BEA8-B194D371ABB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17800" y="317694"/>
            <a:ext cx="1907205" cy="60386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screenshot of a phone&#10;&#10;Description automatically generated">
            <a:extLst>
              <a:ext uri="{FF2B5EF4-FFF2-40B4-BE49-F238E27FC236}">
                <a16:creationId xmlns:a16="http://schemas.microsoft.com/office/drawing/2014/main" id="{254AFB4C-3DBE-789D-467E-5ACC49DF1A0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59467"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A screenshot of a map&#10;&#10;Description automatically generated">
            <a:extLst>
              <a:ext uri="{FF2B5EF4-FFF2-40B4-BE49-F238E27FC236}">
                <a16:creationId xmlns:a16="http://schemas.microsoft.com/office/drawing/2014/main" id="{E77153FE-111E-7F09-4D90-B13A3AD1613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174050"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descr="A screenshot of a house&#10;&#10;Description automatically generated">
            <a:extLst>
              <a:ext uri="{FF2B5EF4-FFF2-40B4-BE49-F238E27FC236}">
                <a16:creationId xmlns:a16="http://schemas.microsoft.com/office/drawing/2014/main" id="{8DFC52C3-C24B-7236-0B37-128D4F001E2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203214"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90324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CD527-B0C5-2EB6-3D0C-A04C57E04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9B589-251B-5BDF-2A93-084EEE9A83E7}"/>
              </a:ext>
            </a:extLst>
          </p:cNvPr>
          <p:cNvSpPr>
            <a:spLocks noGrp="1"/>
          </p:cNvSpPr>
          <p:nvPr>
            <p:ph type="title"/>
          </p:nvPr>
        </p:nvSpPr>
        <p:spPr>
          <a:xfrm>
            <a:off x="756931" y="-58606"/>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233A9297-7AB0-ECB5-3A1C-37CA66E77344}"/>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44</a:t>
            </a:fld>
            <a:endParaRPr lang="en-US" dirty="0"/>
          </a:p>
        </p:txBody>
      </p:sp>
      <p:pic>
        <p:nvPicPr>
          <p:cNvPr id="6" name="Picture 5" descr="A screenshot of a phone&#10;&#10;Description automatically generated">
            <a:extLst>
              <a:ext uri="{FF2B5EF4-FFF2-40B4-BE49-F238E27FC236}">
                <a16:creationId xmlns:a16="http://schemas.microsoft.com/office/drawing/2014/main" id="{3940F563-AC49-C895-873E-48B673D58B78}"/>
              </a:ext>
            </a:extLst>
          </p:cNvPr>
          <p:cNvPicPr>
            <a:picLocks noChangeAspect="1"/>
          </p:cNvPicPr>
          <p:nvPr/>
        </p:nvPicPr>
        <p:blipFill>
          <a:blip r:embed="rId2"/>
          <a:stretch>
            <a:fillRect/>
          </a:stretch>
        </p:blipFill>
        <p:spPr>
          <a:xfrm>
            <a:off x="2202973" y="1588965"/>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screenshot of a phone&#10;&#10;Description automatically generated">
            <a:extLst>
              <a:ext uri="{FF2B5EF4-FFF2-40B4-BE49-F238E27FC236}">
                <a16:creationId xmlns:a16="http://schemas.microsoft.com/office/drawing/2014/main" id="{71F99B95-F57E-CF31-0CF4-ACE245842534}"/>
              </a:ext>
            </a:extLst>
          </p:cNvPr>
          <p:cNvPicPr>
            <a:picLocks noChangeAspect="1"/>
          </p:cNvPicPr>
          <p:nvPr/>
        </p:nvPicPr>
        <p:blipFill>
          <a:blip r:embed="rId3"/>
          <a:stretch>
            <a:fillRect/>
          </a:stretch>
        </p:blipFill>
        <p:spPr>
          <a:xfrm>
            <a:off x="5044497" y="1588966"/>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screenshot of a phone&#10;&#10;Description automatically generated">
            <a:extLst>
              <a:ext uri="{FF2B5EF4-FFF2-40B4-BE49-F238E27FC236}">
                <a16:creationId xmlns:a16="http://schemas.microsoft.com/office/drawing/2014/main" id="{0C710388-DABB-10CA-D55B-F4B7081600D5}"/>
              </a:ext>
            </a:extLst>
          </p:cNvPr>
          <p:cNvPicPr>
            <a:picLocks noChangeAspect="1"/>
          </p:cNvPicPr>
          <p:nvPr/>
        </p:nvPicPr>
        <p:blipFill>
          <a:blip r:embed="rId4"/>
          <a:stretch>
            <a:fillRect/>
          </a:stretch>
        </p:blipFill>
        <p:spPr>
          <a:xfrm>
            <a:off x="7886020" y="1588966"/>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66326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8793A-D453-DB51-149E-5386476ED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2A360-BFCC-32D7-8840-35BC653CF598}"/>
              </a:ext>
            </a:extLst>
          </p:cNvPr>
          <p:cNvSpPr>
            <a:spLocks noGrp="1"/>
          </p:cNvSpPr>
          <p:nvPr>
            <p:ph type="title"/>
          </p:nvPr>
        </p:nvSpPr>
        <p:spPr>
          <a:xfrm>
            <a:off x="422230" y="3"/>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2284A9DF-BE86-D7EE-0A67-6EFF1629021C}"/>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45</a:t>
            </a:fld>
            <a:endParaRPr lang="en-US" dirty="0"/>
          </a:p>
        </p:txBody>
      </p:sp>
      <p:pic>
        <p:nvPicPr>
          <p:cNvPr id="4" name="Picture 3" descr="A screenshot of a phone&#10;&#10;Description automatically generated">
            <a:extLst>
              <a:ext uri="{FF2B5EF4-FFF2-40B4-BE49-F238E27FC236}">
                <a16:creationId xmlns:a16="http://schemas.microsoft.com/office/drawing/2014/main" id="{DDC9755C-224B-B797-00C2-828D23679E6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96274" y="1966119"/>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screenshot of a phone&#10;&#10;Description automatically generated">
            <a:extLst>
              <a:ext uri="{FF2B5EF4-FFF2-40B4-BE49-F238E27FC236}">
                <a16:creationId xmlns:a16="http://schemas.microsoft.com/office/drawing/2014/main" id="{61940BF6-3F07-F74D-0C5A-3C252C9198D9}"/>
              </a:ext>
            </a:extLst>
          </p:cNvPr>
          <p:cNvPicPr>
            <a:picLocks noChangeAspect="1"/>
          </p:cNvPicPr>
          <p:nvPr/>
        </p:nvPicPr>
        <p:blipFill>
          <a:blip r:embed="rId3"/>
          <a:stretch>
            <a:fillRect/>
          </a:stretch>
        </p:blipFill>
        <p:spPr>
          <a:xfrm>
            <a:off x="2761843" y="1600359"/>
            <a:ext cx="2238140" cy="4846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screenshot of a phone&#10;&#10;Description automatically generated">
            <a:extLst>
              <a:ext uri="{FF2B5EF4-FFF2-40B4-BE49-F238E27FC236}">
                <a16:creationId xmlns:a16="http://schemas.microsoft.com/office/drawing/2014/main" id="{0862F4D7-AD89-2E6E-5D11-AE8E01833066}"/>
              </a:ext>
            </a:extLst>
          </p:cNvPr>
          <p:cNvPicPr>
            <a:picLocks noChangeAspect="1"/>
          </p:cNvPicPr>
          <p:nvPr/>
        </p:nvPicPr>
        <p:blipFill>
          <a:blip r:embed="rId4"/>
          <a:stretch>
            <a:fillRect/>
          </a:stretch>
        </p:blipFill>
        <p:spPr>
          <a:xfrm>
            <a:off x="5252487" y="1600359"/>
            <a:ext cx="2238460" cy="4846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A screenshot of a phone&#10;&#10;Description automatically generated">
            <a:extLst>
              <a:ext uri="{FF2B5EF4-FFF2-40B4-BE49-F238E27FC236}">
                <a16:creationId xmlns:a16="http://schemas.microsoft.com/office/drawing/2014/main" id="{716F6C8C-BFE3-C2CE-A79C-3EACA1289CF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
          <a:stretch/>
        </p:blipFill>
        <p:spPr>
          <a:xfrm>
            <a:off x="271191" y="1325565"/>
            <a:ext cx="2238140" cy="5395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descr="A screenshot of a map&#10;&#10;Description automatically generated">
            <a:extLst>
              <a:ext uri="{FF2B5EF4-FFF2-40B4-BE49-F238E27FC236}">
                <a16:creationId xmlns:a16="http://schemas.microsoft.com/office/drawing/2014/main" id="{BB3232F1-2B12-8437-4EDC-FF382378B64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743458" y="1966119"/>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2145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16453-2284-A1FF-595F-20DA42CF6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D697F-84EC-77C6-B2BA-8397F1E55834}"/>
              </a:ext>
            </a:extLst>
          </p:cNvPr>
          <p:cNvSpPr>
            <a:spLocks noGrp="1"/>
          </p:cNvSpPr>
          <p:nvPr>
            <p:ph type="title"/>
          </p:nvPr>
        </p:nvSpPr>
        <p:spPr>
          <a:xfrm>
            <a:off x="422230" y="3"/>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A4A68196-49D0-4ABD-098F-303C1998D5A6}"/>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46</a:t>
            </a:fld>
            <a:endParaRPr lang="en-US" dirty="0"/>
          </a:p>
        </p:txBody>
      </p:sp>
      <p:pic>
        <p:nvPicPr>
          <p:cNvPr id="6" name="Picture 5">
            <a:extLst>
              <a:ext uri="{FF2B5EF4-FFF2-40B4-BE49-F238E27FC236}">
                <a16:creationId xmlns:a16="http://schemas.microsoft.com/office/drawing/2014/main" id="{1F1C336A-0DAC-4207-3021-F2C972C53C7B}"/>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4188633"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A969F31-0CF4-3D29-372C-5E2E5201FEC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0239278"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1762CAB-F0EE-F8EE-087D-29F9C2F8A0A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52" r="-363"/>
          <a:stretch/>
        </p:blipFill>
        <p:spPr>
          <a:xfrm>
            <a:off x="8224696" y="253175"/>
            <a:ext cx="1907205" cy="60386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E921AE5-F603-7FEA-FAB1-0737AF1DB912}"/>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159467"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38EE3100-BF86-2EBC-D76B-44E3C29C0BD1}"/>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2174050"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0F635C4-E08C-86AB-514B-952D5CE2159C}"/>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6203214" y="1879708"/>
            <a:ext cx="1900308"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8505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946E5-F29E-AFE9-A0E1-784E00327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0F178-4DA4-7353-5154-20CA4850F0D4}"/>
              </a:ext>
            </a:extLst>
          </p:cNvPr>
          <p:cNvSpPr>
            <a:spLocks noGrp="1"/>
          </p:cNvSpPr>
          <p:nvPr>
            <p:ph type="title"/>
          </p:nvPr>
        </p:nvSpPr>
        <p:spPr>
          <a:xfrm>
            <a:off x="422230" y="3"/>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9B0495E1-665A-3CEA-5609-2BE4DE06DE9E}"/>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47</a:t>
            </a:fld>
            <a:endParaRPr lang="en-US" dirty="0"/>
          </a:p>
        </p:txBody>
      </p:sp>
      <p:pic>
        <p:nvPicPr>
          <p:cNvPr id="6" name="Picture 5">
            <a:extLst>
              <a:ext uri="{FF2B5EF4-FFF2-40B4-BE49-F238E27FC236}">
                <a16:creationId xmlns:a16="http://schemas.microsoft.com/office/drawing/2014/main" id="{397A9D4C-06B8-DFC3-7E52-28CF8A9C00F6}"/>
              </a:ext>
            </a:extLst>
          </p:cNvPr>
          <p:cNvPicPr>
            <a:picLocks noChangeAspect="1"/>
          </p:cNvPicPr>
          <p:nvPr/>
        </p:nvPicPr>
        <p:blipFill>
          <a:blip r:embed="rId2"/>
          <a:srcRect/>
          <a:stretch/>
        </p:blipFill>
        <p:spPr>
          <a:xfrm>
            <a:off x="5080939" y="1708884"/>
            <a:ext cx="2111452"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2E1DF22A-EC91-421E-940B-E3FC054D7DE2}"/>
              </a:ext>
            </a:extLst>
          </p:cNvPr>
          <p:cNvPicPr>
            <a:picLocks noChangeAspect="1"/>
          </p:cNvPicPr>
          <p:nvPr/>
        </p:nvPicPr>
        <p:blipFill>
          <a:blip r:embed="rId3"/>
          <a:srcRect/>
          <a:stretch/>
        </p:blipFill>
        <p:spPr>
          <a:xfrm>
            <a:off x="9739646" y="1708884"/>
            <a:ext cx="2111452"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08FD19C-6F5B-BB05-56FF-7677FD6300D2}"/>
              </a:ext>
            </a:extLst>
          </p:cNvPr>
          <p:cNvPicPr>
            <a:picLocks noChangeAspect="1"/>
          </p:cNvPicPr>
          <p:nvPr/>
        </p:nvPicPr>
        <p:blipFill>
          <a:blip r:embed="rId4"/>
          <a:srcRect/>
          <a:stretch/>
        </p:blipFill>
        <p:spPr>
          <a:xfrm>
            <a:off x="422229" y="1708884"/>
            <a:ext cx="2111452"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74289DE3-8B66-4BD9-4512-90D9A09696A3}"/>
              </a:ext>
            </a:extLst>
          </p:cNvPr>
          <p:cNvPicPr>
            <a:picLocks noChangeAspect="1"/>
          </p:cNvPicPr>
          <p:nvPr/>
        </p:nvPicPr>
        <p:blipFill>
          <a:blip r:embed="rId5"/>
          <a:srcRect/>
          <a:stretch/>
        </p:blipFill>
        <p:spPr>
          <a:xfrm>
            <a:off x="2751585" y="1708884"/>
            <a:ext cx="2111452"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F56BEC4E-A8E2-F66F-A5A1-90F7562EC560}"/>
              </a:ext>
            </a:extLst>
          </p:cNvPr>
          <p:cNvPicPr>
            <a:picLocks noChangeAspect="1"/>
          </p:cNvPicPr>
          <p:nvPr/>
        </p:nvPicPr>
        <p:blipFill>
          <a:blip r:embed="rId6"/>
          <a:srcRect/>
          <a:stretch/>
        </p:blipFill>
        <p:spPr>
          <a:xfrm>
            <a:off x="7410293" y="1708884"/>
            <a:ext cx="2111452"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7748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750D2-A9B8-51BD-7CCA-6B8A1115B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9AE46-E29F-599F-F420-32C8FC5BA902}"/>
              </a:ext>
            </a:extLst>
          </p:cNvPr>
          <p:cNvSpPr>
            <a:spLocks noGrp="1"/>
          </p:cNvSpPr>
          <p:nvPr>
            <p:ph type="title"/>
          </p:nvPr>
        </p:nvSpPr>
        <p:spPr>
          <a:xfrm>
            <a:off x="756931" y="-58606"/>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DBE4CEA3-42BF-A8F6-22BF-872E66D72247}"/>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48</a:t>
            </a:fld>
            <a:endParaRPr lang="en-US" dirty="0"/>
          </a:p>
        </p:txBody>
      </p:sp>
      <p:pic>
        <p:nvPicPr>
          <p:cNvPr id="6" name="Picture 5">
            <a:extLst>
              <a:ext uri="{FF2B5EF4-FFF2-40B4-BE49-F238E27FC236}">
                <a16:creationId xmlns:a16="http://schemas.microsoft.com/office/drawing/2014/main" id="{4BEA11F5-38D2-595C-5E93-078993097D98}"/>
              </a:ext>
            </a:extLst>
          </p:cNvPr>
          <p:cNvPicPr>
            <a:picLocks noChangeAspect="1"/>
          </p:cNvPicPr>
          <p:nvPr/>
        </p:nvPicPr>
        <p:blipFill>
          <a:blip r:embed="rId2"/>
          <a:srcRect/>
          <a:stretch/>
        </p:blipFill>
        <p:spPr>
          <a:xfrm>
            <a:off x="2202973" y="1588965"/>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43949E8-62AC-21D6-B0A9-882B4DB1BAA1}"/>
              </a:ext>
            </a:extLst>
          </p:cNvPr>
          <p:cNvPicPr>
            <a:picLocks noChangeAspect="1"/>
          </p:cNvPicPr>
          <p:nvPr/>
        </p:nvPicPr>
        <p:blipFill>
          <a:blip r:embed="rId3"/>
          <a:srcRect/>
          <a:stretch/>
        </p:blipFill>
        <p:spPr>
          <a:xfrm>
            <a:off x="5044497" y="1588966"/>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002FD980-F0A4-BF58-282B-0D599EA46403}"/>
              </a:ext>
            </a:extLst>
          </p:cNvPr>
          <p:cNvPicPr>
            <a:picLocks noChangeAspect="1"/>
          </p:cNvPicPr>
          <p:nvPr/>
        </p:nvPicPr>
        <p:blipFill>
          <a:blip r:embed="rId4"/>
          <a:srcRect/>
          <a:stretch/>
        </p:blipFill>
        <p:spPr>
          <a:xfrm>
            <a:off x="7886020" y="1588966"/>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1772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2A9A9-483E-52EF-AE19-BD95B61B6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18F7BB-3FB0-6D87-0091-8445EC9E30FA}"/>
              </a:ext>
            </a:extLst>
          </p:cNvPr>
          <p:cNvSpPr>
            <a:spLocks noGrp="1"/>
          </p:cNvSpPr>
          <p:nvPr>
            <p:ph type="title"/>
          </p:nvPr>
        </p:nvSpPr>
        <p:spPr>
          <a:xfrm>
            <a:off x="756931" y="-58606"/>
            <a:ext cx="10678143" cy="1325563"/>
          </a:xfrm>
        </p:spPr>
        <p:txBody>
          <a:bodyPr/>
          <a:lstStyle/>
          <a:p>
            <a:r>
              <a:rPr lang="en-US" dirty="0"/>
              <a:t>Mobile Application Design</a:t>
            </a:r>
          </a:p>
        </p:txBody>
      </p:sp>
      <p:sp>
        <p:nvSpPr>
          <p:cNvPr id="5" name="Slide Number Placeholder 4">
            <a:extLst>
              <a:ext uri="{FF2B5EF4-FFF2-40B4-BE49-F238E27FC236}">
                <a16:creationId xmlns:a16="http://schemas.microsoft.com/office/drawing/2014/main" id="{3254E393-FE52-B8D8-EBED-761CE364ED05}"/>
              </a:ext>
            </a:extLst>
          </p:cNvPr>
          <p:cNvSpPr>
            <a:spLocks noGrp="1"/>
          </p:cNvSpPr>
          <p:nvPr>
            <p:ph type="sldNum" sz="quarter" idx="27"/>
          </p:nvPr>
        </p:nvSpPr>
        <p:spPr>
          <a:xfrm>
            <a:off x="9067801" y="6356355"/>
            <a:ext cx="2743200" cy="365125"/>
          </a:xfrm>
        </p:spPr>
        <p:txBody>
          <a:bodyPr/>
          <a:lstStyle/>
          <a:p>
            <a:fld id="{294A09A9-5501-47C1-A89A-A340965A2BE2}" type="slidenum">
              <a:rPr lang="en-US" smtClean="0"/>
              <a:pPr/>
              <a:t>49</a:t>
            </a:fld>
            <a:endParaRPr lang="en-US" dirty="0"/>
          </a:p>
        </p:txBody>
      </p:sp>
      <p:pic>
        <p:nvPicPr>
          <p:cNvPr id="6" name="Picture 5">
            <a:extLst>
              <a:ext uri="{FF2B5EF4-FFF2-40B4-BE49-F238E27FC236}">
                <a16:creationId xmlns:a16="http://schemas.microsoft.com/office/drawing/2014/main" id="{F6B00C6C-18AF-E733-C204-DE51C060B970}"/>
              </a:ext>
            </a:extLst>
          </p:cNvPr>
          <p:cNvPicPr>
            <a:picLocks noChangeAspect="1"/>
          </p:cNvPicPr>
          <p:nvPr/>
        </p:nvPicPr>
        <p:blipFill>
          <a:blip r:embed="rId2"/>
          <a:srcRect/>
          <a:stretch/>
        </p:blipFill>
        <p:spPr>
          <a:xfrm>
            <a:off x="2202973" y="1588965"/>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CE8ED48A-FE56-E0AC-57E0-1E85C55BA0C3}"/>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044497" y="1588966"/>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9D1BE3B-FFCF-7A45-CD6D-7662E027DFA2}"/>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7886020" y="1588966"/>
            <a:ext cx="2286000" cy="494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470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E6681-E0F2-ECBB-E4DF-66F5E4D42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54CF8-BECC-29BB-F903-2F1992499208}"/>
              </a:ext>
            </a:extLst>
          </p:cNvPr>
          <p:cNvSpPr>
            <a:spLocks noGrp="1"/>
          </p:cNvSpPr>
          <p:nvPr>
            <p:ph type="title"/>
          </p:nvPr>
        </p:nvSpPr>
        <p:spPr>
          <a:xfrm>
            <a:off x="1167494" y="381001"/>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76BB0893-35B2-D4FC-F53C-8197E3609988}"/>
              </a:ext>
            </a:extLst>
          </p:cNvPr>
          <p:cNvSpPr>
            <a:spLocks noGrp="1"/>
          </p:cNvSpPr>
          <p:nvPr>
            <p:ph type="body" idx="1"/>
          </p:nvPr>
        </p:nvSpPr>
        <p:spPr>
          <a:xfrm>
            <a:off x="1167494" y="2362220"/>
            <a:ext cx="9779183" cy="4204832"/>
          </a:xfrm>
        </p:spPr>
        <p:txBody>
          <a:bodyPr vert="horz" lIns="91440" tIns="45721" rIns="91440" bIns="45721" rtlCol="0" anchor="t">
            <a:normAutofit fontScale="77500" lnSpcReduction="20000"/>
          </a:bodyPr>
          <a:lstStyle/>
          <a:p>
            <a:pPr algn="just"/>
            <a:r>
              <a:rPr lang="en-US" dirty="0"/>
              <a:t>The process of buying, selling, or renting a house can be overwhelming, riddled with uncertainties and complexities. Navigating price fluctuations, finding the right property, and securing a fair deal require significant time, effort, and expert knowledge. Our innovative app aims to streamline this process, empowering users with valuable tools and data-driven insights.</a:t>
            </a:r>
          </a:p>
          <a:p>
            <a:pPr algn="just"/>
            <a:r>
              <a:rPr lang="en-US" dirty="0"/>
              <a:t>Our platform redefines real estate that seamlessly connects buyers, sellers, and agents that integrate features like user-friendly registration, advanced property listings including machine learning for price prediction.</a:t>
            </a:r>
          </a:p>
          <a:p>
            <a:pPr algn="just"/>
            <a:r>
              <a:rPr lang="en-US" dirty="0"/>
              <a:t>Additionally, we empower users with a messaging system for direct communication between buyer and sellers and integrated rating and review functionalities.</a:t>
            </a:r>
          </a:p>
        </p:txBody>
      </p:sp>
      <p:sp>
        <p:nvSpPr>
          <p:cNvPr id="6" name="Slide Number Placeholder 5">
            <a:extLst>
              <a:ext uri="{FF2B5EF4-FFF2-40B4-BE49-F238E27FC236}">
                <a16:creationId xmlns:a16="http://schemas.microsoft.com/office/drawing/2014/main" id="{ABFBC7FA-2513-8E67-DFE1-4A496D42A1EE}"/>
              </a:ext>
            </a:extLst>
          </p:cNvPr>
          <p:cNvSpPr>
            <a:spLocks noGrp="1"/>
          </p:cNvSpPr>
          <p:nvPr>
            <p:ph type="sldNum" sz="quarter" idx="12"/>
          </p:nvPr>
        </p:nvSpPr>
        <p:spPr>
          <a:xfrm>
            <a:off x="10206319" y="6356352"/>
            <a:ext cx="1604683"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908981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464CB-5A8E-49BF-9E2D-584FCD04C3F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FCA81C-D1E1-6FDE-A66D-A843C19F2B5D}"/>
              </a:ext>
            </a:extLst>
          </p:cNvPr>
          <p:cNvSpPr>
            <a:spLocks noGrp="1"/>
          </p:cNvSpPr>
          <p:nvPr>
            <p:ph type="sldNum" sz="quarter" idx="4"/>
          </p:nvPr>
        </p:nvSpPr>
        <p:spPr/>
        <p:txBody>
          <a:bodyPr/>
          <a:lstStyle/>
          <a:p>
            <a:fld id="{294A09A9-5501-47C1-A89A-A340965A2BE2}" type="slidenum">
              <a:rPr lang="en-US" smtClean="0"/>
              <a:pPr/>
              <a:t>50</a:t>
            </a:fld>
            <a:endParaRPr lang="en-US" dirty="0"/>
          </a:p>
        </p:txBody>
      </p:sp>
      <p:pic>
        <p:nvPicPr>
          <p:cNvPr id="9" name="Picture 8">
            <a:extLst>
              <a:ext uri="{FF2B5EF4-FFF2-40B4-BE49-F238E27FC236}">
                <a16:creationId xmlns:a16="http://schemas.microsoft.com/office/drawing/2014/main" id="{2C4058D8-41A3-0469-01BF-76D2AFF71CC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51"/>
          <a:stretch/>
        </p:blipFill>
        <p:spPr>
          <a:xfrm>
            <a:off x="756931" y="1175657"/>
            <a:ext cx="2976347" cy="5361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itle 1">
            <a:extLst>
              <a:ext uri="{FF2B5EF4-FFF2-40B4-BE49-F238E27FC236}">
                <a16:creationId xmlns:a16="http://schemas.microsoft.com/office/drawing/2014/main" id="{319507C3-2911-05E7-829D-26A4D802813C}"/>
              </a:ext>
            </a:extLst>
          </p:cNvPr>
          <p:cNvSpPr>
            <a:spLocks noGrp="1"/>
          </p:cNvSpPr>
          <p:nvPr>
            <p:ph type="title"/>
          </p:nvPr>
        </p:nvSpPr>
        <p:spPr>
          <a:xfrm>
            <a:off x="756931" y="-439616"/>
            <a:ext cx="10678143" cy="1325563"/>
          </a:xfrm>
        </p:spPr>
        <p:txBody>
          <a:bodyPr/>
          <a:lstStyle/>
          <a:p>
            <a:r>
              <a:rPr lang="en-US" dirty="0"/>
              <a:t>Web Application Design</a:t>
            </a:r>
          </a:p>
        </p:txBody>
      </p:sp>
      <p:pic>
        <p:nvPicPr>
          <p:cNvPr id="14" name="Picture 13">
            <a:extLst>
              <a:ext uri="{FF2B5EF4-FFF2-40B4-BE49-F238E27FC236}">
                <a16:creationId xmlns:a16="http://schemas.microsoft.com/office/drawing/2014/main" id="{1E549F85-523D-BC86-1861-FE1B1C6945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829217" y="136521"/>
            <a:ext cx="2779798" cy="640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ED489C85-D072-C5A6-CBC3-212CF31FB37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93074" y="1175657"/>
            <a:ext cx="2976347" cy="5361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1025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16D3E-CC17-9520-A688-D62AECE267F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08B4E3-611E-0815-F850-572F6867C521}"/>
              </a:ext>
            </a:extLst>
          </p:cNvPr>
          <p:cNvSpPr>
            <a:spLocks noGrp="1"/>
          </p:cNvSpPr>
          <p:nvPr>
            <p:ph type="sldNum" sz="quarter" idx="4"/>
          </p:nvPr>
        </p:nvSpPr>
        <p:spPr/>
        <p:txBody>
          <a:bodyPr/>
          <a:lstStyle/>
          <a:p>
            <a:fld id="{294A09A9-5501-47C1-A89A-A340965A2BE2}" type="slidenum">
              <a:rPr lang="en-US" smtClean="0"/>
              <a:pPr/>
              <a:t>51</a:t>
            </a:fld>
            <a:endParaRPr lang="en-US" dirty="0"/>
          </a:p>
        </p:txBody>
      </p:sp>
      <p:pic>
        <p:nvPicPr>
          <p:cNvPr id="4" name="Picture 3">
            <a:extLst>
              <a:ext uri="{FF2B5EF4-FFF2-40B4-BE49-F238E27FC236}">
                <a16:creationId xmlns:a16="http://schemas.microsoft.com/office/drawing/2014/main" id="{B2FE284A-BCAA-9762-3281-F9810C42A27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0487" y="4070036"/>
            <a:ext cx="3742295"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B16D013-049F-4E8C-5DC4-C1FE6C2E379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20487" y="1415143"/>
            <a:ext cx="3742295"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room&#10;&#10;Description automatically generated">
            <a:extLst>
              <a:ext uri="{FF2B5EF4-FFF2-40B4-BE49-F238E27FC236}">
                <a16:creationId xmlns:a16="http://schemas.microsoft.com/office/drawing/2014/main" id="{477C1C66-E0BA-7D13-65E5-3B97B93EFE9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7826" y="1415142"/>
            <a:ext cx="2976347" cy="5123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itle 1">
            <a:extLst>
              <a:ext uri="{FF2B5EF4-FFF2-40B4-BE49-F238E27FC236}">
                <a16:creationId xmlns:a16="http://schemas.microsoft.com/office/drawing/2014/main" id="{CA646947-DAE8-D555-312B-AF4E5A3B1101}"/>
              </a:ext>
            </a:extLst>
          </p:cNvPr>
          <p:cNvSpPr>
            <a:spLocks noGrp="1"/>
          </p:cNvSpPr>
          <p:nvPr>
            <p:ph type="title"/>
          </p:nvPr>
        </p:nvSpPr>
        <p:spPr>
          <a:xfrm>
            <a:off x="756931" y="-330756"/>
            <a:ext cx="10678143" cy="1325563"/>
          </a:xfrm>
        </p:spPr>
        <p:txBody>
          <a:bodyPr/>
          <a:lstStyle/>
          <a:p>
            <a:r>
              <a:rPr lang="en-US" dirty="0"/>
              <a:t>Web Application Design</a:t>
            </a:r>
          </a:p>
        </p:txBody>
      </p:sp>
      <p:pic>
        <p:nvPicPr>
          <p:cNvPr id="14" name="Picture 13">
            <a:extLst>
              <a:ext uri="{FF2B5EF4-FFF2-40B4-BE49-F238E27FC236}">
                <a16:creationId xmlns:a16="http://schemas.microsoft.com/office/drawing/2014/main" id="{1CB67AAD-4D0B-0CAA-E7FD-717C7E6F013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21"/>
          <a:stretch/>
        </p:blipFill>
        <p:spPr>
          <a:xfrm>
            <a:off x="7829217" y="136521"/>
            <a:ext cx="2779798" cy="640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1958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68606-EB3C-728F-8174-988663D6953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3E9F044-F9E5-EF6B-EEA7-049077CD2CBB}"/>
              </a:ext>
            </a:extLst>
          </p:cNvPr>
          <p:cNvSpPr>
            <a:spLocks noGrp="1"/>
          </p:cNvSpPr>
          <p:nvPr>
            <p:ph type="sldNum" sz="quarter" idx="4"/>
          </p:nvPr>
        </p:nvSpPr>
        <p:spPr/>
        <p:txBody>
          <a:bodyPr/>
          <a:lstStyle/>
          <a:p>
            <a:fld id="{294A09A9-5501-47C1-A89A-A340965A2BE2}" type="slidenum">
              <a:rPr lang="en-US" smtClean="0"/>
              <a:pPr/>
              <a:t>52</a:t>
            </a:fld>
            <a:endParaRPr lang="en-US" dirty="0"/>
          </a:p>
        </p:txBody>
      </p:sp>
      <p:pic>
        <p:nvPicPr>
          <p:cNvPr id="4" name="Picture 3">
            <a:extLst>
              <a:ext uri="{FF2B5EF4-FFF2-40B4-BE49-F238E27FC236}">
                <a16:creationId xmlns:a16="http://schemas.microsoft.com/office/drawing/2014/main" id="{F6876EA2-543D-1214-2F43-9E2297340B0B}"/>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620487" y="4070038"/>
            <a:ext cx="3742295" cy="2468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34E9127-BB35-9803-EF89-3EF871032E2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20487" y="1493427"/>
            <a:ext cx="3742295" cy="2312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A5C237AE-C7A3-B633-5A80-84818888E66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7826" y="1493427"/>
            <a:ext cx="2976347" cy="5043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itle 1">
            <a:extLst>
              <a:ext uri="{FF2B5EF4-FFF2-40B4-BE49-F238E27FC236}">
                <a16:creationId xmlns:a16="http://schemas.microsoft.com/office/drawing/2014/main" id="{F8D989B4-266F-9AB1-DEA3-3E609DF11D20}"/>
              </a:ext>
            </a:extLst>
          </p:cNvPr>
          <p:cNvSpPr>
            <a:spLocks noGrp="1"/>
          </p:cNvSpPr>
          <p:nvPr>
            <p:ph type="title"/>
          </p:nvPr>
        </p:nvSpPr>
        <p:spPr>
          <a:xfrm>
            <a:off x="756931" y="-330756"/>
            <a:ext cx="10678143" cy="1325563"/>
          </a:xfrm>
        </p:spPr>
        <p:txBody>
          <a:bodyPr/>
          <a:lstStyle/>
          <a:p>
            <a:r>
              <a:rPr lang="en-US" dirty="0"/>
              <a:t>Web Application Design</a:t>
            </a:r>
          </a:p>
        </p:txBody>
      </p:sp>
      <p:pic>
        <p:nvPicPr>
          <p:cNvPr id="2" name="Picture 1">
            <a:extLst>
              <a:ext uri="{FF2B5EF4-FFF2-40B4-BE49-F238E27FC236}">
                <a16:creationId xmlns:a16="http://schemas.microsoft.com/office/drawing/2014/main" id="{DD373ED6-2ED3-3780-070C-F7FDBA1639D6}"/>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829217" y="2913882"/>
            <a:ext cx="3504978" cy="2312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4761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4" y="381001"/>
            <a:ext cx="9779183" cy="1325563"/>
          </a:xfrm>
        </p:spPr>
        <p:txBody>
          <a:bodyPr/>
          <a:lstStyle/>
          <a:p>
            <a:r>
              <a:rPr lang="en-US" sz="4800" dirty="0">
                <a:solidFill>
                  <a:schemeClr val="tx1"/>
                </a:solidFill>
              </a:rPr>
              <a:t>Conclusion</a:t>
            </a:r>
            <a:r>
              <a:rPr lang="en-US" dirty="0"/>
              <a:t>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4" y="2653167"/>
            <a:ext cx="9779183" cy="3436484"/>
          </a:xfrm>
        </p:spPr>
        <p:txBody>
          <a:bodyPr vert="horz" lIns="91440" tIns="45721" rIns="91440" bIns="45721" rtlCol="0" anchor="t">
            <a:normAutofit/>
          </a:bodyPr>
          <a:lstStyle/>
          <a:p>
            <a:r>
              <a:rPr lang="en-US" dirty="0"/>
              <a:t>Our Real Estate Website is aimed to revolutionize property transactions With advanced technology, user-friendly design, and innovative features, we provide a seamless platform for buyers and sellers to connect.</a:t>
            </a:r>
          </a:p>
          <a:p>
            <a:r>
              <a:rPr lang="en-US" dirty="0"/>
              <a:t>Also we pave the path towards a future where real estate are efficient and empowering</a:t>
            </a:r>
          </a:p>
          <a:p>
            <a:endParaRPr lang="en-US" dirty="0"/>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9" y="6356352"/>
            <a:ext cx="1604683" cy="365125"/>
          </a:xfrm>
        </p:spPr>
        <p:txBody>
          <a:bodyPr/>
          <a:lstStyle/>
          <a:p>
            <a:fld id="{294A09A9-5501-47C1-A89A-A340965A2BE2}" type="slidenum">
              <a:rPr lang="en-US" smtClean="0"/>
              <a:pPr/>
              <a:t>53</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1A14-FF40-3138-0308-195631C9F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864B6A-31F5-1B89-5B23-A41A6A506785}"/>
              </a:ext>
            </a:extLst>
          </p:cNvPr>
          <p:cNvSpPr>
            <a:spLocks noGrp="1"/>
          </p:cNvSpPr>
          <p:nvPr>
            <p:ph type="ctrTitle"/>
          </p:nvPr>
        </p:nvSpPr>
        <p:spPr>
          <a:xfrm>
            <a:off x="1154794" y="3013600"/>
            <a:ext cx="6245913" cy="830800"/>
          </a:xfrm>
        </p:spPr>
        <p:txBody>
          <a:bodyPr/>
          <a:lstStyle/>
          <a:p>
            <a:r>
              <a:rPr lang="en-US" dirty="0"/>
              <a:t>Future Work</a:t>
            </a:r>
          </a:p>
        </p:txBody>
      </p:sp>
    </p:spTree>
    <p:extLst>
      <p:ext uri="{BB962C8B-B14F-4D97-AF65-F5344CB8AC3E}">
        <p14:creationId xmlns:p14="http://schemas.microsoft.com/office/powerpoint/2010/main" val="3973883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DA1BD-13B6-FFD4-C4DB-00740B84A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73B24-2F61-DF66-6D9C-342BAD92090C}"/>
              </a:ext>
            </a:extLst>
          </p:cNvPr>
          <p:cNvSpPr>
            <a:spLocks noGrp="1"/>
          </p:cNvSpPr>
          <p:nvPr>
            <p:ph type="title"/>
          </p:nvPr>
        </p:nvSpPr>
        <p:spPr>
          <a:xfrm>
            <a:off x="1167494" y="381001"/>
            <a:ext cx="9779183" cy="1325563"/>
          </a:xfrm>
        </p:spPr>
        <p:txBody>
          <a:bodyPr/>
          <a:lstStyle/>
          <a:p>
            <a:r>
              <a:rPr lang="en-US" dirty="0"/>
              <a:t>Future Work</a:t>
            </a:r>
          </a:p>
        </p:txBody>
      </p:sp>
      <p:sp>
        <p:nvSpPr>
          <p:cNvPr id="9" name="Content Placeholder 8">
            <a:extLst>
              <a:ext uri="{FF2B5EF4-FFF2-40B4-BE49-F238E27FC236}">
                <a16:creationId xmlns:a16="http://schemas.microsoft.com/office/drawing/2014/main" id="{E60428D0-120A-1CF4-4E4E-85BA18192A8F}"/>
              </a:ext>
            </a:extLst>
          </p:cNvPr>
          <p:cNvSpPr>
            <a:spLocks noGrp="1"/>
          </p:cNvSpPr>
          <p:nvPr>
            <p:ph idx="11"/>
          </p:nvPr>
        </p:nvSpPr>
        <p:spPr>
          <a:xfrm>
            <a:off x="1167493" y="1904618"/>
            <a:ext cx="9779183" cy="914782"/>
          </a:xfrm>
        </p:spPr>
        <p:txBody>
          <a:bodyPr/>
          <a:lstStyle/>
          <a:p>
            <a:pPr algn="just">
              <a:lnSpc>
                <a:spcPct val="100000"/>
              </a:lnSpc>
            </a:pPr>
            <a:r>
              <a:rPr lang="en-US" b="0" dirty="0"/>
              <a:t>We will complete what we started to complete the project through many steps in Design , Front-end , Back-end and Machine Learning : </a:t>
            </a:r>
          </a:p>
          <a:p>
            <a:endParaRPr lang="en-US" dirty="0"/>
          </a:p>
        </p:txBody>
      </p:sp>
      <p:sp>
        <p:nvSpPr>
          <p:cNvPr id="10" name="Content Placeholder 9">
            <a:extLst>
              <a:ext uri="{FF2B5EF4-FFF2-40B4-BE49-F238E27FC236}">
                <a16:creationId xmlns:a16="http://schemas.microsoft.com/office/drawing/2014/main" id="{F9F7078D-B330-C5E2-84AE-E349141B41AE}"/>
              </a:ext>
            </a:extLst>
          </p:cNvPr>
          <p:cNvSpPr>
            <a:spLocks noGrp="1"/>
          </p:cNvSpPr>
          <p:nvPr>
            <p:ph idx="12"/>
          </p:nvPr>
        </p:nvSpPr>
        <p:spPr>
          <a:xfrm>
            <a:off x="1167493" y="3013676"/>
            <a:ext cx="3173279" cy="522515"/>
          </a:xfrm>
        </p:spPr>
        <p:txBody>
          <a:bodyPr/>
          <a:lstStyle/>
          <a:p>
            <a:r>
              <a:rPr lang="en-US" dirty="0"/>
              <a:t>Design </a:t>
            </a:r>
          </a:p>
        </p:txBody>
      </p:sp>
      <p:sp>
        <p:nvSpPr>
          <p:cNvPr id="5" name="Content Placeholder 4">
            <a:extLst>
              <a:ext uri="{FF2B5EF4-FFF2-40B4-BE49-F238E27FC236}">
                <a16:creationId xmlns:a16="http://schemas.microsoft.com/office/drawing/2014/main" id="{BC4B5E3E-D3DE-56D3-B31A-3DEB2748E14B}"/>
              </a:ext>
            </a:extLst>
          </p:cNvPr>
          <p:cNvSpPr>
            <a:spLocks noGrp="1"/>
          </p:cNvSpPr>
          <p:nvPr>
            <p:ph idx="10"/>
          </p:nvPr>
        </p:nvSpPr>
        <p:spPr>
          <a:xfrm>
            <a:off x="1167493" y="3634165"/>
            <a:ext cx="4928507" cy="1841356"/>
          </a:xfrm>
        </p:spPr>
        <p:txBody>
          <a:bodyPr vert="horz" lIns="91440" tIns="45721" rIns="91440" bIns="45721" rtlCol="0" anchor="t">
            <a:normAutofit/>
          </a:bodyPr>
          <a:lstStyle/>
          <a:p>
            <a:pPr algn="just">
              <a:lnSpc>
                <a:spcPct val="100000"/>
              </a:lnSpc>
            </a:pPr>
            <a:r>
              <a:rPr lang="en-US" dirty="0"/>
              <a:t>we will add Admin Panel with full access to adding and deleting properties and having the ability to approve what users add to ensure credibility and security.</a:t>
            </a:r>
          </a:p>
          <a:p>
            <a:endParaRPr lang="en-US" dirty="0"/>
          </a:p>
        </p:txBody>
      </p:sp>
      <p:sp>
        <p:nvSpPr>
          <p:cNvPr id="8" name="Slide Number Placeholder 7">
            <a:extLst>
              <a:ext uri="{FF2B5EF4-FFF2-40B4-BE49-F238E27FC236}">
                <a16:creationId xmlns:a16="http://schemas.microsoft.com/office/drawing/2014/main" id="{F1CABDA2-9EC5-45CC-4C0D-FFF39FA3E80B}"/>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55</a:t>
            </a:fld>
            <a:endParaRPr lang="en-US" dirty="0"/>
          </a:p>
        </p:txBody>
      </p:sp>
      <p:sp>
        <p:nvSpPr>
          <p:cNvPr id="21" name="Content Placeholder 9">
            <a:extLst>
              <a:ext uri="{FF2B5EF4-FFF2-40B4-BE49-F238E27FC236}">
                <a16:creationId xmlns:a16="http://schemas.microsoft.com/office/drawing/2014/main" id="{3CD382C7-4C23-8231-7D3F-460798AEE1AF}"/>
              </a:ext>
            </a:extLst>
          </p:cNvPr>
          <p:cNvSpPr txBox="1">
            <a:spLocks/>
          </p:cNvSpPr>
          <p:nvPr/>
        </p:nvSpPr>
        <p:spPr>
          <a:xfrm>
            <a:off x="6979998" y="3013675"/>
            <a:ext cx="3173279" cy="522515"/>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t>Front-End  </a:t>
            </a:r>
          </a:p>
        </p:txBody>
      </p:sp>
      <p:sp>
        <p:nvSpPr>
          <p:cNvPr id="22" name="Content Placeholder 4">
            <a:extLst>
              <a:ext uri="{FF2B5EF4-FFF2-40B4-BE49-F238E27FC236}">
                <a16:creationId xmlns:a16="http://schemas.microsoft.com/office/drawing/2014/main" id="{94CB3069-2C9C-6E8E-7FB8-3E95BA08FEEE}"/>
              </a:ext>
            </a:extLst>
          </p:cNvPr>
          <p:cNvSpPr txBox="1">
            <a:spLocks/>
          </p:cNvSpPr>
          <p:nvPr/>
        </p:nvSpPr>
        <p:spPr>
          <a:xfrm>
            <a:off x="6979998" y="3634165"/>
            <a:ext cx="4928507" cy="1841356"/>
          </a:xfrm>
          <a:prstGeom prst="rect">
            <a:avLst/>
          </a:prstGeom>
        </p:spPr>
        <p:txBody>
          <a:bodyPr vert="horz" lIns="91440" tIns="45721" rIns="91440" bIns="45721" rtlCol="0" anchor="t">
            <a:norm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gn="just">
              <a:lnSpc>
                <a:spcPct val="100000"/>
              </a:lnSpc>
            </a:pPr>
            <a:r>
              <a:rPr lang="en-US" dirty="0"/>
              <a:t>We will complete implementing UI and API’s and machine learning models.</a:t>
            </a:r>
          </a:p>
        </p:txBody>
      </p:sp>
    </p:spTree>
    <p:extLst>
      <p:ext uri="{BB962C8B-B14F-4D97-AF65-F5344CB8AC3E}">
        <p14:creationId xmlns:p14="http://schemas.microsoft.com/office/powerpoint/2010/main" val="2214146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2A4B-694F-6902-CA87-7CD6BBBA4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CF434-CC2E-EAF6-197E-07EDB524825C}"/>
              </a:ext>
            </a:extLst>
          </p:cNvPr>
          <p:cNvSpPr>
            <a:spLocks noGrp="1"/>
          </p:cNvSpPr>
          <p:nvPr>
            <p:ph type="title"/>
          </p:nvPr>
        </p:nvSpPr>
        <p:spPr>
          <a:xfrm>
            <a:off x="1167494" y="381001"/>
            <a:ext cx="9779183" cy="1325563"/>
          </a:xfrm>
        </p:spPr>
        <p:txBody>
          <a:bodyPr/>
          <a:lstStyle/>
          <a:p>
            <a:r>
              <a:rPr lang="en-US" dirty="0"/>
              <a:t>Future Work</a:t>
            </a:r>
          </a:p>
        </p:txBody>
      </p:sp>
      <p:sp>
        <p:nvSpPr>
          <p:cNvPr id="9" name="Content Placeholder 8">
            <a:extLst>
              <a:ext uri="{FF2B5EF4-FFF2-40B4-BE49-F238E27FC236}">
                <a16:creationId xmlns:a16="http://schemas.microsoft.com/office/drawing/2014/main" id="{D35BA3A9-3866-11D1-E84D-F030A9DB08D4}"/>
              </a:ext>
            </a:extLst>
          </p:cNvPr>
          <p:cNvSpPr>
            <a:spLocks noGrp="1"/>
          </p:cNvSpPr>
          <p:nvPr>
            <p:ph idx="11"/>
          </p:nvPr>
        </p:nvSpPr>
        <p:spPr>
          <a:xfrm>
            <a:off x="1167493" y="1904618"/>
            <a:ext cx="9779183" cy="914782"/>
          </a:xfrm>
        </p:spPr>
        <p:txBody>
          <a:bodyPr/>
          <a:lstStyle/>
          <a:p>
            <a:pPr algn="just">
              <a:lnSpc>
                <a:spcPct val="100000"/>
              </a:lnSpc>
            </a:pPr>
            <a:r>
              <a:rPr lang="en-US" b="0" dirty="0"/>
              <a:t>We will complete what we started to complete the project through many steps in Design , Front-end , Back-end and Machine Learning : </a:t>
            </a:r>
          </a:p>
          <a:p>
            <a:endParaRPr lang="en-US" dirty="0"/>
          </a:p>
        </p:txBody>
      </p:sp>
      <p:sp>
        <p:nvSpPr>
          <p:cNvPr id="10" name="Content Placeholder 9">
            <a:extLst>
              <a:ext uri="{FF2B5EF4-FFF2-40B4-BE49-F238E27FC236}">
                <a16:creationId xmlns:a16="http://schemas.microsoft.com/office/drawing/2014/main" id="{3433A187-A563-C9F9-B38B-4644A5F72660}"/>
              </a:ext>
            </a:extLst>
          </p:cNvPr>
          <p:cNvSpPr>
            <a:spLocks noGrp="1"/>
          </p:cNvSpPr>
          <p:nvPr>
            <p:ph idx="12"/>
          </p:nvPr>
        </p:nvSpPr>
        <p:spPr>
          <a:xfrm>
            <a:off x="1167493" y="3013676"/>
            <a:ext cx="3173279" cy="522515"/>
          </a:xfrm>
        </p:spPr>
        <p:txBody>
          <a:bodyPr/>
          <a:lstStyle/>
          <a:p>
            <a:r>
              <a:rPr lang="en-US" dirty="0"/>
              <a:t>Back-End </a:t>
            </a:r>
          </a:p>
        </p:txBody>
      </p:sp>
      <p:sp>
        <p:nvSpPr>
          <p:cNvPr id="5" name="Content Placeholder 4">
            <a:extLst>
              <a:ext uri="{FF2B5EF4-FFF2-40B4-BE49-F238E27FC236}">
                <a16:creationId xmlns:a16="http://schemas.microsoft.com/office/drawing/2014/main" id="{4511D522-C575-41CB-169C-7D5102F632FF}"/>
              </a:ext>
            </a:extLst>
          </p:cNvPr>
          <p:cNvSpPr>
            <a:spLocks noGrp="1"/>
          </p:cNvSpPr>
          <p:nvPr>
            <p:ph idx="10"/>
          </p:nvPr>
        </p:nvSpPr>
        <p:spPr>
          <a:xfrm>
            <a:off x="1167493" y="3634165"/>
            <a:ext cx="4786267" cy="1841356"/>
          </a:xfrm>
        </p:spPr>
        <p:txBody>
          <a:bodyPr vert="horz" lIns="91440" tIns="45721" rIns="91440" bIns="45721" rtlCol="0" anchor="t">
            <a:normAutofit/>
          </a:bodyPr>
          <a:lstStyle/>
          <a:p>
            <a:pPr algn="just">
              <a:lnSpc>
                <a:spcPct val="100000"/>
              </a:lnSpc>
            </a:pPr>
            <a:r>
              <a:rPr lang="en-US" dirty="0"/>
              <a:t>We will complete our database to provide all real estate data to be linked with front-end and the model of machine learning.</a:t>
            </a:r>
          </a:p>
        </p:txBody>
      </p:sp>
      <p:sp>
        <p:nvSpPr>
          <p:cNvPr id="8" name="Slide Number Placeholder 7">
            <a:extLst>
              <a:ext uri="{FF2B5EF4-FFF2-40B4-BE49-F238E27FC236}">
                <a16:creationId xmlns:a16="http://schemas.microsoft.com/office/drawing/2014/main" id="{39E5C0CB-BBC5-764E-7BDC-D452D160F893}"/>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56</a:t>
            </a:fld>
            <a:endParaRPr lang="en-US" dirty="0"/>
          </a:p>
        </p:txBody>
      </p:sp>
      <p:sp>
        <p:nvSpPr>
          <p:cNvPr id="21" name="Content Placeholder 9">
            <a:extLst>
              <a:ext uri="{FF2B5EF4-FFF2-40B4-BE49-F238E27FC236}">
                <a16:creationId xmlns:a16="http://schemas.microsoft.com/office/drawing/2014/main" id="{9B34439D-3957-5D8B-AB61-EE505D13B381}"/>
              </a:ext>
            </a:extLst>
          </p:cNvPr>
          <p:cNvSpPr txBox="1">
            <a:spLocks/>
          </p:cNvSpPr>
          <p:nvPr/>
        </p:nvSpPr>
        <p:spPr>
          <a:xfrm>
            <a:off x="6979998" y="2906485"/>
            <a:ext cx="3173279" cy="522515"/>
          </a:xfrm>
          <a:prstGeom prst="rect">
            <a:avLst/>
          </a:prstGeom>
        </p:spPr>
        <p:txBody>
          <a:bodyPr vert="horz" lIns="91440" tIns="45720" rIns="91440" bIns="45720" rtlCol="0">
            <a:noAutofit/>
          </a:bodyPr>
          <a:lstStyle>
            <a:lvl1pPr marL="0" indent="0" algn="l" defTabSz="914388" rtl="0" eaLnBrk="1" latinLnBrk="0" hangingPunct="1">
              <a:lnSpc>
                <a:spcPct val="90000"/>
              </a:lnSpc>
              <a:spcBef>
                <a:spcPts val="1001"/>
              </a:spcBef>
              <a:buFont typeface="Arial" panose="020B0604020202020204" pitchFamily="34" charset="0"/>
              <a:buNone/>
              <a:defRPr sz="2400" b="1" kern="1200">
                <a:solidFill>
                  <a:schemeClr val="tx1"/>
                </a:solidFill>
                <a:latin typeface="+mj-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801" b="1" kern="1200">
                <a:solidFill>
                  <a:schemeClr val="tx1"/>
                </a:solidFill>
                <a:latin typeface="+mj-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t>Machine Learning  </a:t>
            </a:r>
          </a:p>
        </p:txBody>
      </p:sp>
      <p:sp>
        <p:nvSpPr>
          <p:cNvPr id="22" name="Content Placeholder 4">
            <a:extLst>
              <a:ext uri="{FF2B5EF4-FFF2-40B4-BE49-F238E27FC236}">
                <a16:creationId xmlns:a16="http://schemas.microsoft.com/office/drawing/2014/main" id="{39286075-B142-D90B-8A84-40C83C53D14D}"/>
              </a:ext>
            </a:extLst>
          </p:cNvPr>
          <p:cNvSpPr txBox="1">
            <a:spLocks/>
          </p:cNvSpPr>
          <p:nvPr/>
        </p:nvSpPr>
        <p:spPr>
          <a:xfrm>
            <a:off x="6979998" y="3634165"/>
            <a:ext cx="4928507" cy="1841356"/>
          </a:xfrm>
          <a:prstGeom prst="rect">
            <a:avLst/>
          </a:prstGeom>
        </p:spPr>
        <p:txBody>
          <a:bodyPr vert="horz" lIns="91440" tIns="45721" rIns="91440" bIns="45721" rtlCol="0" anchor="t">
            <a:norm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gn="just"/>
            <a:endParaRPr lang="en-US" dirty="0"/>
          </a:p>
        </p:txBody>
      </p:sp>
      <p:sp>
        <p:nvSpPr>
          <p:cNvPr id="3" name="Content Placeholder 4">
            <a:extLst>
              <a:ext uri="{FF2B5EF4-FFF2-40B4-BE49-F238E27FC236}">
                <a16:creationId xmlns:a16="http://schemas.microsoft.com/office/drawing/2014/main" id="{3165C6BE-3988-780B-54A7-373FD715BC2E}"/>
              </a:ext>
            </a:extLst>
          </p:cNvPr>
          <p:cNvSpPr txBox="1">
            <a:spLocks/>
          </p:cNvSpPr>
          <p:nvPr/>
        </p:nvSpPr>
        <p:spPr>
          <a:xfrm>
            <a:off x="6979998" y="3536191"/>
            <a:ext cx="4786267" cy="1841356"/>
          </a:xfrm>
          <a:prstGeom prst="rect">
            <a:avLst/>
          </a:prstGeom>
        </p:spPr>
        <p:txBody>
          <a:bodyPr vert="horz" lIns="91440" tIns="45721" rIns="91440" bIns="45721" rtlCol="0" anchor="t">
            <a:normAutofit/>
          </a:bodyPr>
          <a:lstStyle>
            <a:lvl1pPr marL="0" indent="0" algn="l" defTabSz="914388" rtl="0" eaLnBrk="1" latinLnBrk="0" hangingPunct="1">
              <a:lnSpc>
                <a:spcPct val="90000"/>
              </a:lnSpc>
              <a:spcBef>
                <a:spcPts val="1001"/>
              </a:spcBef>
              <a:buFont typeface="Arial" panose="020B0604020202020204" pitchFamily="34" charset="0"/>
              <a:buNone/>
              <a:defRPr sz="2000" kern="1200">
                <a:solidFill>
                  <a:schemeClr val="tx1"/>
                </a:solidFill>
                <a:latin typeface="+mn-lt"/>
                <a:ea typeface="+mn-ea"/>
                <a:cs typeface="+mn-cs"/>
              </a:defRPr>
            </a:lvl1pPr>
            <a:lvl2pPr marL="457195" indent="0" algn="l" defTabSz="914388"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2pPr>
            <a:lvl3pPr marL="914388" indent="0" algn="l" defTabSz="914388"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83"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4pPr>
            <a:lvl5pPr marL="1828777" indent="0" algn="l" defTabSz="914388" rtl="0" eaLnBrk="1" latinLnBrk="0" hangingPunct="1">
              <a:lnSpc>
                <a:spcPct val="90000"/>
              </a:lnSpc>
              <a:spcBef>
                <a:spcPts val="500"/>
              </a:spcBef>
              <a:buFont typeface="Arial" panose="020B0604020202020204" pitchFamily="34" charset="0"/>
              <a:buNone/>
              <a:defRPr sz="1401" kern="1200">
                <a:solidFill>
                  <a:schemeClr val="tx1"/>
                </a:solidFill>
                <a:latin typeface="+mn-lt"/>
                <a:ea typeface="+mn-ea"/>
                <a:cs typeface="+mn-cs"/>
              </a:defRPr>
            </a:lvl5pPr>
            <a:lvl6pPr marL="2514569"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4"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8"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8"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gn="just">
              <a:lnSpc>
                <a:spcPct val="100000"/>
              </a:lnSpc>
            </a:pPr>
            <a:r>
              <a:rPr lang="en-US" dirty="0"/>
              <a:t>We will complete testing and training the model to get an accurate results and creating recommendation system.</a:t>
            </a:r>
          </a:p>
        </p:txBody>
      </p:sp>
    </p:spTree>
    <p:extLst>
      <p:ext uri="{BB962C8B-B14F-4D97-AF65-F5344CB8AC3E}">
        <p14:creationId xmlns:p14="http://schemas.microsoft.com/office/powerpoint/2010/main" val="3530560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62EEC-C2BF-71C7-0767-216830D0D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3B408-1792-F226-9377-01A54F890728}"/>
              </a:ext>
            </a:extLst>
          </p:cNvPr>
          <p:cNvSpPr>
            <a:spLocks noGrp="1"/>
          </p:cNvSpPr>
          <p:nvPr>
            <p:ph type="title"/>
          </p:nvPr>
        </p:nvSpPr>
        <p:spPr>
          <a:xfrm>
            <a:off x="1167494" y="381001"/>
            <a:ext cx="9779183" cy="1325563"/>
          </a:xfrm>
        </p:spPr>
        <p:txBody>
          <a:bodyPr/>
          <a:lstStyle/>
          <a:p>
            <a:r>
              <a:rPr lang="en-US" sz="4800" dirty="0">
                <a:solidFill>
                  <a:schemeClr val="tx1"/>
                </a:solidFill>
              </a:rPr>
              <a:t>References</a:t>
            </a:r>
            <a:r>
              <a:rPr lang="en-US" dirty="0"/>
              <a:t> </a:t>
            </a:r>
          </a:p>
        </p:txBody>
      </p:sp>
      <p:sp>
        <p:nvSpPr>
          <p:cNvPr id="3" name="Content Placeholder 2">
            <a:extLst>
              <a:ext uri="{FF2B5EF4-FFF2-40B4-BE49-F238E27FC236}">
                <a16:creationId xmlns:a16="http://schemas.microsoft.com/office/drawing/2014/main" id="{839C53F0-8ED7-81C0-8DD9-08B26D57A9FA}"/>
              </a:ext>
            </a:extLst>
          </p:cNvPr>
          <p:cNvSpPr>
            <a:spLocks noGrp="1"/>
          </p:cNvSpPr>
          <p:nvPr>
            <p:ph type="body" idx="1"/>
          </p:nvPr>
        </p:nvSpPr>
        <p:spPr>
          <a:xfrm>
            <a:off x="1167494" y="2653167"/>
            <a:ext cx="9779183" cy="3436484"/>
          </a:xfrm>
        </p:spPr>
        <p:txBody>
          <a:bodyPr vert="horz" lIns="91440" tIns="45721" rIns="91440" bIns="45721" rtlCol="0" anchor="t">
            <a:normAutofit/>
          </a:bodyPr>
          <a:lstStyle/>
          <a:p>
            <a:endParaRPr lang="en-US" dirty="0"/>
          </a:p>
        </p:txBody>
      </p:sp>
      <p:sp>
        <p:nvSpPr>
          <p:cNvPr id="6" name="Slide Number Placeholder 5">
            <a:extLst>
              <a:ext uri="{FF2B5EF4-FFF2-40B4-BE49-F238E27FC236}">
                <a16:creationId xmlns:a16="http://schemas.microsoft.com/office/drawing/2014/main" id="{46025B25-ED23-7E5F-00A8-5046273AE6DE}"/>
              </a:ext>
            </a:extLst>
          </p:cNvPr>
          <p:cNvSpPr>
            <a:spLocks noGrp="1"/>
          </p:cNvSpPr>
          <p:nvPr>
            <p:ph type="sldNum" sz="quarter" idx="12"/>
          </p:nvPr>
        </p:nvSpPr>
        <p:spPr>
          <a:xfrm>
            <a:off x="10206319" y="6356352"/>
            <a:ext cx="1604683" cy="365125"/>
          </a:xfrm>
        </p:spPr>
        <p:txBody>
          <a:bodyPr/>
          <a:lstStyle/>
          <a:p>
            <a:fld id="{294A09A9-5501-47C1-A89A-A340965A2BE2}" type="slidenum">
              <a:rPr lang="en-US" smtClean="0"/>
              <a:pPr/>
              <a:t>57</a:t>
            </a:fld>
            <a:endParaRPr lang="en-US" dirty="0"/>
          </a:p>
        </p:txBody>
      </p:sp>
    </p:spTree>
    <p:extLst>
      <p:ext uri="{BB962C8B-B14F-4D97-AF65-F5344CB8AC3E}">
        <p14:creationId xmlns:p14="http://schemas.microsoft.com/office/powerpoint/2010/main" val="1215775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41F00-FB83-327F-BB0A-E76C768EC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E8700-CC7E-2EF0-972B-10BD892B3078}"/>
              </a:ext>
            </a:extLst>
          </p:cNvPr>
          <p:cNvSpPr>
            <a:spLocks noGrp="1"/>
          </p:cNvSpPr>
          <p:nvPr>
            <p:ph type="title"/>
          </p:nvPr>
        </p:nvSpPr>
        <p:spPr>
          <a:xfrm>
            <a:off x="1167494" y="381001"/>
            <a:ext cx="9779183" cy="1325563"/>
          </a:xfrm>
        </p:spPr>
        <p:txBody>
          <a:bodyPr/>
          <a:lstStyle/>
          <a:p>
            <a:r>
              <a:rPr lang="en-US" sz="4800" dirty="0">
                <a:solidFill>
                  <a:schemeClr val="tx1"/>
                </a:solidFill>
              </a:rPr>
              <a:t>Questions &amp; Suggestions</a:t>
            </a:r>
            <a:r>
              <a:rPr lang="en-US" dirty="0"/>
              <a:t> </a:t>
            </a:r>
          </a:p>
        </p:txBody>
      </p:sp>
      <p:sp>
        <p:nvSpPr>
          <p:cNvPr id="3" name="Content Placeholder 2">
            <a:extLst>
              <a:ext uri="{FF2B5EF4-FFF2-40B4-BE49-F238E27FC236}">
                <a16:creationId xmlns:a16="http://schemas.microsoft.com/office/drawing/2014/main" id="{B763CD9D-2804-2418-42A7-2D1960BF4455}"/>
              </a:ext>
            </a:extLst>
          </p:cNvPr>
          <p:cNvSpPr>
            <a:spLocks noGrp="1"/>
          </p:cNvSpPr>
          <p:nvPr>
            <p:ph type="body" idx="1"/>
          </p:nvPr>
        </p:nvSpPr>
        <p:spPr>
          <a:xfrm>
            <a:off x="1167494" y="2653167"/>
            <a:ext cx="9779183" cy="3436484"/>
          </a:xfrm>
        </p:spPr>
        <p:txBody>
          <a:bodyPr vert="horz" lIns="91440" tIns="45721" rIns="91440" bIns="45721" rtlCol="0" anchor="t">
            <a:normAutofit/>
          </a:bodyPr>
          <a:lstStyle/>
          <a:p>
            <a:endParaRPr lang="en-US" dirty="0"/>
          </a:p>
        </p:txBody>
      </p:sp>
      <p:sp>
        <p:nvSpPr>
          <p:cNvPr id="6" name="Slide Number Placeholder 5">
            <a:extLst>
              <a:ext uri="{FF2B5EF4-FFF2-40B4-BE49-F238E27FC236}">
                <a16:creationId xmlns:a16="http://schemas.microsoft.com/office/drawing/2014/main" id="{3A65E30B-60FE-80BE-4047-816FBB0F6897}"/>
              </a:ext>
            </a:extLst>
          </p:cNvPr>
          <p:cNvSpPr>
            <a:spLocks noGrp="1"/>
          </p:cNvSpPr>
          <p:nvPr>
            <p:ph type="sldNum" sz="quarter" idx="12"/>
          </p:nvPr>
        </p:nvSpPr>
        <p:spPr>
          <a:xfrm>
            <a:off x="10206319" y="6356352"/>
            <a:ext cx="1604683" cy="365125"/>
          </a:xfrm>
        </p:spPr>
        <p:txBody>
          <a:bodyPr/>
          <a:lstStyle/>
          <a:p>
            <a:fld id="{294A09A9-5501-47C1-A89A-A340965A2BE2}" type="slidenum">
              <a:rPr lang="en-US" smtClean="0"/>
              <a:pPr/>
              <a:t>58</a:t>
            </a:fld>
            <a:endParaRPr lang="en-US" dirty="0"/>
          </a:p>
        </p:txBody>
      </p:sp>
    </p:spTree>
    <p:extLst>
      <p:ext uri="{BB962C8B-B14F-4D97-AF65-F5344CB8AC3E}">
        <p14:creationId xmlns:p14="http://schemas.microsoft.com/office/powerpoint/2010/main" val="3624074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2364924" y="3012961"/>
            <a:ext cx="3731076" cy="832078"/>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27F88-71A6-104A-2358-0517BFE00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C2396-D047-D01D-665B-171FCE629036}"/>
              </a:ext>
            </a:extLst>
          </p:cNvPr>
          <p:cNvSpPr>
            <a:spLocks noGrp="1"/>
          </p:cNvSpPr>
          <p:nvPr>
            <p:ph type="title"/>
          </p:nvPr>
        </p:nvSpPr>
        <p:spPr>
          <a:xfrm>
            <a:off x="1167494" y="381001"/>
            <a:ext cx="9779183" cy="1325563"/>
          </a:xfrm>
        </p:spPr>
        <p:txBody>
          <a:bodyPr/>
          <a:lstStyle/>
          <a:p>
            <a:r>
              <a:rPr lang="en-US" dirty="0"/>
              <a:t>Problem Statement</a:t>
            </a:r>
          </a:p>
        </p:txBody>
      </p:sp>
      <p:sp>
        <p:nvSpPr>
          <p:cNvPr id="5" name="Content Placeholder 4">
            <a:extLst>
              <a:ext uri="{FF2B5EF4-FFF2-40B4-BE49-F238E27FC236}">
                <a16:creationId xmlns:a16="http://schemas.microsoft.com/office/drawing/2014/main" id="{3FDBF9C4-ED0A-B637-5F2F-0FE43733EE5D}"/>
              </a:ext>
            </a:extLst>
          </p:cNvPr>
          <p:cNvSpPr>
            <a:spLocks noGrp="1"/>
          </p:cNvSpPr>
          <p:nvPr>
            <p:ph idx="10"/>
          </p:nvPr>
        </p:nvSpPr>
        <p:spPr>
          <a:xfrm>
            <a:off x="6318699" y="2664323"/>
            <a:ext cx="4663440" cy="2033859"/>
          </a:xfrm>
        </p:spPr>
        <p:txBody>
          <a:bodyPr vert="horz" lIns="91440" tIns="45721" rIns="91440" bIns="45721" rtlCol="0" anchor="t">
            <a:normAutofit/>
          </a:bodyPr>
          <a:lstStyle/>
          <a:p>
            <a:pPr algn="just">
              <a:lnSpc>
                <a:spcPct val="150000"/>
              </a:lnSpc>
            </a:pPr>
            <a:r>
              <a:rPr lang="en-US" dirty="0"/>
              <a:t>In recent years, Egypt has witnessed a high and unstable increase in prices, which has led to confusion among buyers and tenants. </a:t>
            </a:r>
          </a:p>
        </p:txBody>
      </p:sp>
      <p:sp>
        <p:nvSpPr>
          <p:cNvPr id="9" name="Slide Number Placeholder 8">
            <a:extLst>
              <a:ext uri="{FF2B5EF4-FFF2-40B4-BE49-F238E27FC236}">
                <a16:creationId xmlns:a16="http://schemas.microsoft.com/office/drawing/2014/main" id="{5CD16FE1-E4F2-0952-7563-41FA697E7FD1}"/>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6</a:t>
            </a:fld>
            <a:endParaRPr lang="en-US" dirty="0"/>
          </a:p>
        </p:txBody>
      </p:sp>
      <p:pic>
        <p:nvPicPr>
          <p:cNvPr id="14" name="Content Placeholder 13" descr="A person in a suit and tie holding a wallet&#10;&#10;Description automatically generated">
            <a:extLst>
              <a:ext uri="{FF2B5EF4-FFF2-40B4-BE49-F238E27FC236}">
                <a16:creationId xmlns:a16="http://schemas.microsoft.com/office/drawing/2014/main" id="{CBAB3D48-FB60-E113-9B4E-20594D2560C1}"/>
              </a:ext>
            </a:extLst>
          </p:cNvPr>
          <p:cNvPicPr>
            <a:picLocks noGrp="1" noChangeAspect="1"/>
          </p:cNvPicPr>
          <p:nvPr>
            <p:ph idx="1"/>
          </p:nvPr>
        </p:nvPicPr>
        <p:blipFill>
          <a:blip r:embed="rId2"/>
          <a:stretch>
            <a:fillRect/>
          </a:stretch>
        </p:blipFill>
        <p:spPr>
          <a:xfrm>
            <a:off x="795157" y="2266948"/>
            <a:ext cx="4663439" cy="2828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8551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D22DD-C222-7D35-EF59-DD9140D86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090B-BF4D-6854-B0B8-FD6A6EF2BB9A}"/>
              </a:ext>
            </a:extLst>
          </p:cNvPr>
          <p:cNvSpPr>
            <a:spLocks noGrp="1"/>
          </p:cNvSpPr>
          <p:nvPr>
            <p:ph type="title"/>
          </p:nvPr>
        </p:nvSpPr>
        <p:spPr>
          <a:xfrm>
            <a:off x="1167494" y="381001"/>
            <a:ext cx="9779183" cy="1325563"/>
          </a:xfrm>
        </p:spPr>
        <p:txBody>
          <a:bodyPr/>
          <a:lstStyle/>
          <a:p>
            <a:r>
              <a:rPr lang="en-US" dirty="0"/>
              <a:t>Problem Statement</a:t>
            </a:r>
          </a:p>
        </p:txBody>
      </p:sp>
      <p:sp>
        <p:nvSpPr>
          <p:cNvPr id="5" name="Content Placeholder 4">
            <a:extLst>
              <a:ext uri="{FF2B5EF4-FFF2-40B4-BE49-F238E27FC236}">
                <a16:creationId xmlns:a16="http://schemas.microsoft.com/office/drawing/2014/main" id="{32F73F0F-3BAD-45CA-6C52-5C526548662D}"/>
              </a:ext>
            </a:extLst>
          </p:cNvPr>
          <p:cNvSpPr>
            <a:spLocks noGrp="1"/>
          </p:cNvSpPr>
          <p:nvPr>
            <p:ph idx="10"/>
          </p:nvPr>
        </p:nvSpPr>
        <p:spPr>
          <a:xfrm>
            <a:off x="7147560" y="2213383"/>
            <a:ext cx="4663440" cy="2431236"/>
          </a:xfrm>
        </p:spPr>
        <p:txBody>
          <a:bodyPr vert="horz" lIns="91440" tIns="45721" rIns="91440" bIns="45721" rtlCol="0" anchor="t">
            <a:normAutofit/>
          </a:bodyPr>
          <a:lstStyle/>
          <a:p>
            <a:pPr algn="just">
              <a:lnSpc>
                <a:spcPct val="150000"/>
              </a:lnSpc>
            </a:pPr>
            <a:r>
              <a:rPr lang="en-US" dirty="0"/>
              <a:t>Over the past year, the percentage of increase in January 2023 was 9.54 % and continued to increase until it reached 52.67% in January 2024, with an increase rate over the entire year of </a:t>
            </a:r>
            <a:r>
              <a:rPr lang="en-US" sz="2400" b="1" u="sng" dirty="0"/>
              <a:t>43.13%</a:t>
            </a:r>
            <a:r>
              <a:rPr lang="en-US" dirty="0"/>
              <a:t>.</a:t>
            </a:r>
          </a:p>
        </p:txBody>
      </p:sp>
      <p:sp>
        <p:nvSpPr>
          <p:cNvPr id="9" name="Slide Number Placeholder 8">
            <a:extLst>
              <a:ext uri="{FF2B5EF4-FFF2-40B4-BE49-F238E27FC236}">
                <a16:creationId xmlns:a16="http://schemas.microsoft.com/office/drawing/2014/main" id="{11994290-919F-7333-07E9-F251FB86B54F}"/>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7</a:t>
            </a:fld>
            <a:endParaRPr lang="en-US" dirty="0"/>
          </a:p>
        </p:txBody>
      </p:sp>
      <p:pic>
        <p:nvPicPr>
          <p:cNvPr id="14" name="Content Placeholder 13">
            <a:extLst>
              <a:ext uri="{FF2B5EF4-FFF2-40B4-BE49-F238E27FC236}">
                <a16:creationId xmlns:a16="http://schemas.microsoft.com/office/drawing/2014/main" id="{FACAB32A-A003-DEC0-A853-EDA4E60DE14C}"/>
              </a:ext>
            </a:extLst>
          </p:cNvPr>
          <p:cNvPicPr>
            <a:picLocks noGrp="1" noChangeAspect="1"/>
          </p:cNvPicPr>
          <p:nvPr>
            <p:ph idx="1"/>
          </p:nvPr>
        </p:nvPicPr>
        <p:blipFill rotWithShape="1">
          <a:blip r:embed="rId2" cstate="hqprint">
            <a:extLst>
              <a:ext uri="{28A0092B-C50C-407E-A947-70E740481C1C}">
                <a14:useLocalDpi xmlns:a14="http://schemas.microsoft.com/office/drawing/2010/main"/>
              </a:ext>
            </a:extLst>
          </a:blip>
          <a:srcRect/>
          <a:stretch/>
        </p:blipFill>
        <p:spPr>
          <a:xfrm>
            <a:off x="596375" y="2544419"/>
            <a:ext cx="6042967" cy="2619316"/>
          </a:xfrm>
          <a:prstGeom prst="rect">
            <a:avLst/>
          </a:prstGeom>
          <a:ln>
            <a:noFill/>
          </a:ln>
          <a:effectLst>
            <a:softEdge rad="112500"/>
          </a:effectLst>
        </p:spPr>
      </p:pic>
      <p:sp>
        <p:nvSpPr>
          <p:cNvPr id="3" name="Text Placeholder 2">
            <a:extLst>
              <a:ext uri="{FF2B5EF4-FFF2-40B4-BE49-F238E27FC236}">
                <a16:creationId xmlns:a16="http://schemas.microsoft.com/office/drawing/2014/main" id="{CDB54EB8-9910-7F22-E738-EB96E53C7E06}"/>
              </a:ext>
            </a:extLst>
          </p:cNvPr>
          <p:cNvSpPr>
            <a:spLocks noGrp="1"/>
          </p:cNvSpPr>
          <p:nvPr>
            <p:ph idx="11"/>
          </p:nvPr>
        </p:nvSpPr>
        <p:spPr>
          <a:xfrm>
            <a:off x="1167495" y="2005689"/>
            <a:ext cx="4663440" cy="522515"/>
          </a:xfrm>
        </p:spPr>
        <p:txBody>
          <a:bodyPr/>
          <a:lstStyle/>
          <a:p>
            <a:r>
              <a:rPr lang="en-US" dirty="0"/>
              <a:t>Monthly Price Rate</a:t>
            </a:r>
          </a:p>
        </p:txBody>
      </p:sp>
      <p:sp>
        <p:nvSpPr>
          <p:cNvPr id="4" name="Text Placeholder 2">
            <a:extLst>
              <a:ext uri="{FF2B5EF4-FFF2-40B4-BE49-F238E27FC236}">
                <a16:creationId xmlns:a16="http://schemas.microsoft.com/office/drawing/2014/main" id="{7BFDCBB7-DB69-92CF-C709-E83C0B72DF34}"/>
              </a:ext>
            </a:extLst>
          </p:cNvPr>
          <p:cNvSpPr txBox="1">
            <a:spLocks/>
          </p:cNvSpPr>
          <p:nvPr/>
        </p:nvSpPr>
        <p:spPr>
          <a:xfrm>
            <a:off x="1167492" y="5312126"/>
            <a:ext cx="4663440" cy="1378927"/>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Product : </a:t>
            </a:r>
            <a:r>
              <a:rPr lang="en-US" sz="2000" b="0" dirty="0"/>
              <a:t>Real Estate Prices Rate</a:t>
            </a:r>
          </a:p>
          <a:p>
            <a:r>
              <a:rPr lang="en-US" sz="2000" dirty="0"/>
              <a:t>Year : </a:t>
            </a:r>
            <a:r>
              <a:rPr lang="en-US" sz="2000" b="0" dirty="0"/>
              <a:t>2023 - 2024</a:t>
            </a:r>
          </a:p>
          <a:p>
            <a:r>
              <a:rPr lang="en-US" sz="2000" u="sng" dirty="0">
                <a:solidFill>
                  <a:schemeClr val="accent1">
                    <a:lumMod val="75000"/>
                  </a:schemeClr>
                </a:solidFill>
              </a:rPr>
              <a:t>Total : 43.13%</a:t>
            </a:r>
          </a:p>
        </p:txBody>
      </p:sp>
    </p:spTree>
    <p:extLst>
      <p:ext uri="{BB962C8B-B14F-4D97-AF65-F5344CB8AC3E}">
        <p14:creationId xmlns:p14="http://schemas.microsoft.com/office/powerpoint/2010/main" val="207981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CA635-4BCA-8F76-DD8E-687D4A2C9EE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EF92CCB-29B2-8DDC-CC19-0BCB64CCA421}"/>
              </a:ext>
            </a:extLst>
          </p:cNvPr>
          <p:cNvPicPr>
            <a:picLocks noChangeAspect="1"/>
          </p:cNvPicPr>
          <p:nvPr/>
        </p:nvPicPr>
        <p:blipFill>
          <a:blip r:embed="rId2"/>
          <a:stretch>
            <a:fillRect/>
          </a:stretch>
        </p:blipFill>
        <p:spPr>
          <a:xfrm>
            <a:off x="1261453" y="834927"/>
            <a:ext cx="9669094" cy="5188146"/>
          </a:xfrm>
          <a:prstGeom prst="rect">
            <a:avLst/>
          </a:prstGeom>
          <a:ln>
            <a:noFill/>
          </a:ln>
          <a:effectLst>
            <a:softEdge rad="112500"/>
          </a:effectLst>
        </p:spPr>
      </p:pic>
    </p:spTree>
    <p:extLst>
      <p:ext uri="{BB962C8B-B14F-4D97-AF65-F5344CB8AC3E}">
        <p14:creationId xmlns:p14="http://schemas.microsoft.com/office/powerpoint/2010/main" val="3748757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C459E-D70B-71DB-56E7-7568052A1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C354B-81E1-C9F1-F948-4AA4C5145E43}"/>
              </a:ext>
            </a:extLst>
          </p:cNvPr>
          <p:cNvSpPr>
            <a:spLocks noGrp="1"/>
          </p:cNvSpPr>
          <p:nvPr>
            <p:ph type="title"/>
          </p:nvPr>
        </p:nvSpPr>
        <p:spPr>
          <a:xfrm>
            <a:off x="1167494" y="381001"/>
            <a:ext cx="9779183" cy="1325563"/>
          </a:xfrm>
        </p:spPr>
        <p:txBody>
          <a:bodyPr/>
          <a:lstStyle/>
          <a:p>
            <a:r>
              <a:rPr lang="en-US" dirty="0"/>
              <a:t>Problem Statement</a:t>
            </a:r>
          </a:p>
        </p:txBody>
      </p:sp>
      <p:sp>
        <p:nvSpPr>
          <p:cNvPr id="5" name="Content Placeholder 4">
            <a:extLst>
              <a:ext uri="{FF2B5EF4-FFF2-40B4-BE49-F238E27FC236}">
                <a16:creationId xmlns:a16="http://schemas.microsoft.com/office/drawing/2014/main" id="{4345FADE-B606-AE30-9F83-C9BC09CA5C2C}"/>
              </a:ext>
            </a:extLst>
          </p:cNvPr>
          <p:cNvSpPr>
            <a:spLocks noGrp="1"/>
          </p:cNvSpPr>
          <p:nvPr>
            <p:ph idx="10"/>
          </p:nvPr>
        </p:nvSpPr>
        <p:spPr>
          <a:xfrm>
            <a:off x="6877881" y="2213386"/>
            <a:ext cx="4933123" cy="3352532"/>
          </a:xfrm>
        </p:spPr>
        <p:txBody>
          <a:bodyPr vert="horz" lIns="91440" tIns="45721" rIns="91440" bIns="45721" rtlCol="0" anchor="t">
            <a:normAutofit lnSpcReduction="10000"/>
          </a:bodyPr>
          <a:lstStyle/>
          <a:p>
            <a:pPr algn="just">
              <a:lnSpc>
                <a:spcPct val="150000"/>
              </a:lnSpc>
            </a:pPr>
            <a:r>
              <a:rPr lang="en-US" dirty="0"/>
              <a:t>The core reason we work on: The arrival of refugees, and because of the high dollar, causes an increase in demand for real estate with  42%.</a:t>
            </a:r>
          </a:p>
          <a:p>
            <a:pPr algn="just">
              <a:lnSpc>
                <a:spcPct val="150000"/>
              </a:lnSpc>
            </a:pPr>
            <a:r>
              <a:rPr lang="en-US" dirty="0"/>
              <a:t>which leads to a discrepancy in prices and provides an opportunity for merchants to exploit the situation. </a:t>
            </a:r>
          </a:p>
        </p:txBody>
      </p:sp>
      <p:sp>
        <p:nvSpPr>
          <p:cNvPr id="9" name="Slide Number Placeholder 8">
            <a:extLst>
              <a:ext uri="{FF2B5EF4-FFF2-40B4-BE49-F238E27FC236}">
                <a16:creationId xmlns:a16="http://schemas.microsoft.com/office/drawing/2014/main" id="{E75B4872-57F9-A25A-C723-3F7C94937E96}"/>
              </a:ext>
            </a:extLst>
          </p:cNvPr>
          <p:cNvSpPr>
            <a:spLocks noGrp="1"/>
          </p:cNvSpPr>
          <p:nvPr>
            <p:ph type="sldNum" sz="quarter" idx="4"/>
          </p:nvPr>
        </p:nvSpPr>
        <p:spPr>
          <a:xfrm>
            <a:off x="10153277" y="6356352"/>
            <a:ext cx="1657723" cy="365125"/>
          </a:xfrm>
        </p:spPr>
        <p:txBody>
          <a:bodyPr/>
          <a:lstStyle/>
          <a:p>
            <a:fld id="{294A09A9-5501-47C1-A89A-A340965A2BE2}" type="slidenum">
              <a:rPr lang="en-US" smtClean="0"/>
              <a:pPr/>
              <a:t>9</a:t>
            </a:fld>
            <a:endParaRPr lang="en-US" dirty="0"/>
          </a:p>
        </p:txBody>
      </p:sp>
      <p:pic>
        <p:nvPicPr>
          <p:cNvPr id="14" name="Content Placeholder 13">
            <a:extLst>
              <a:ext uri="{FF2B5EF4-FFF2-40B4-BE49-F238E27FC236}">
                <a16:creationId xmlns:a16="http://schemas.microsoft.com/office/drawing/2014/main" id="{C12CF05E-76C4-DBAE-60A3-44E6CC9F090C}"/>
              </a:ext>
            </a:extLst>
          </p:cNvPr>
          <p:cNvPicPr>
            <a:picLocks noGrp="1" noChangeAspect="1"/>
          </p:cNvPicPr>
          <p:nvPr>
            <p:ph idx="1"/>
          </p:nvPr>
        </p:nvPicPr>
        <p:blipFill>
          <a:blip r:embed="rId2" cstate="hqprint">
            <a:extLst>
              <a:ext uri="{28A0092B-C50C-407E-A947-70E740481C1C}">
                <a14:useLocalDpi xmlns:a14="http://schemas.microsoft.com/office/drawing/2010/main"/>
              </a:ext>
            </a:extLst>
          </a:blip>
          <a:srcRect l="3659" r="3659"/>
          <a:stretch/>
        </p:blipFill>
        <p:spPr>
          <a:xfrm>
            <a:off x="457227" y="2213383"/>
            <a:ext cx="6042967" cy="3212619"/>
          </a:xfrm>
          <a:prstGeom prst="rect">
            <a:avLst/>
          </a:prstGeom>
          <a:ln>
            <a:noFill/>
          </a:ln>
          <a:effectLst>
            <a:softEdge rad="112500"/>
          </a:effectLst>
        </p:spPr>
      </p:pic>
    </p:spTree>
    <p:extLst>
      <p:ext uri="{BB962C8B-B14F-4D97-AF65-F5344CB8AC3E}">
        <p14:creationId xmlns:p14="http://schemas.microsoft.com/office/powerpoint/2010/main" val="4281797393"/>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 id="{4A1BE7B5-16BB-4EDB-94C0-CDDC43FF64E7}" vid="{7F008C83-F8F9-4FE6-A625-57BD0F4482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076B5C-85B0-4D30-852D-5E5312EEA93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{B973B0DF-2766-4528-94F7-64A957D02104}tf45331398_win32</Template>
  <TotalTime>20</TotalTime>
  <Words>1836</Words>
  <Application>Microsoft Office PowerPoint</Application>
  <PresentationFormat>Widescreen</PresentationFormat>
  <Paragraphs>277</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Courier New</vt:lpstr>
      <vt:lpstr>source-serif-pro</vt:lpstr>
      <vt:lpstr>Tenorite</vt:lpstr>
      <vt:lpstr>Wingdings</vt:lpstr>
      <vt:lpstr>Office Theme</vt:lpstr>
      <vt:lpstr>Home Finder </vt:lpstr>
      <vt:lpstr>Working Team Name</vt:lpstr>
      <vt:lpstr>Table of Contents</vt:lpstr>
      <vt:lpstr>Abstract</vt:lpstr>
      <vt:lpstr>Introduction</vt:lpstr>
      <vt:lpstr>Problem Statement</vt:lpstr>
      <vt:lpstr>Problem Statement</vt:lpstr>
      <vt:lpstr>PowerPoint Presentation</vt:lpstr>
      <vt:lpstr>Problem Statement</vt:lpstr>
      <vt:lpstr>Problem Solve</vt:lpstr>
      <vt:lpstr>Requirements</vt:lpstr>
      <vt:lpstr>Non-Functional Requirements </vt:lpstr>
      <vt:lpstr>Functional Requirements </vt:lpstr>
      <vt:lpstr>Related Work</vt:lpstr>
      <vt:lpstr>Related Work</vt:lpstr>
      <vt:lpstr>Related Work</vt:lpstr>
      <vt:lpstr>Related Work</vt:lpstr>
      <vt:lpstr>Methodology Approach</vt:lpstr>
      <vt:lpstr>PowerPoint Presentation</vt:lpstr>
      <vt:lpstr>Timeline </vt:lpstr>
      <vt:lpstr>Implementation</vt:lpstr>
      <vt:lpstr>Implementation</vt:lpstr>
      <vt:lpstr>Implementation</vt:lpstr>
      <vt:lpstr>Implementation</vt:lpstr>
      <vt:lpstr>Machine Learning Models</vt:lpstr>
      <vt:lpstr>PowerPoint Presentation</vt:lpstr>
      <vt:lpstr>PowerPoint Presentation</vt:lpstr>
      <vt:lpstr>PowerPoint Presentation</vt:lpstr>
      <vt:lpstr>PowerPoint Presentation</vt:lpstr>
      <vt:lpstr>PowerPoint Presentation</vt:lpstr>
      <vt:lpstr>Current Progress</vt:lpstr>
      <vt:lpstr>Use Case of our app (Home Finder)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Application Design</vt:lpstr>
      <vt:lpstr>Mobile Application Design</vt:lpstr>
      <vt:lpstr>Mobile Application Design</vt:lpstr>
      <vt:lpstr>Mobile Application Design</vt:lpstr>
      <vt:lpstr>Mobile Application Design</vt:lpstr>
      <vt:lpstr>Mobile Application Design</vt:lpstr>
      <vt:lpstr>Mobile Application Design</vt:lpstr>
      <vt:lpstr>Mobile Application Design</vt:lpstr>
      <vt:lpstr>Mobile Application Design</vt:lpstr>
      <vt:lpstr>Web Application Design</vt:lpstr>
      <vt:lpstr>Web Application Design</vt:lpstr>
      <vt:lpstr>Web Application Design</vt:lpstr>
      <vt:lpstr>Conclusion </vt:lpstr>
      <vt:lpstr>Future Work</vt:lpstr>
      <vt:lpstr>Future Work</vt:lpstr>
      <vt:lpstr>Future Work</vt:lpstr>
      <vt:lpstr>References </vt:lpstr>
      <vt:lpstr>Questions &amp; Suggestions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Finder</dc:title>
  <dc:creator>Ahmed Sommat</dc:creator>
  <cp:lastModifiedBy>Ahmed Sommat</cp:lastModifiedBy>
  <cp:revision>71</cp:revision>
  <dcterms:created xsi:type="dcterms:W3CDTF">2024-02-07T13:19:17Z</dcterms:created>
  <dcterms:modified xsi:type="dcterms:W3CDTF">2024-02-09T21:20:21Z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